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3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5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0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9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0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9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5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213DB-4051-48D7-9B99-F494C2771783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E5DCB-172E-4B12-BA7E-9AD8C8B1B7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DAB3A-9F42-37CA-5C08-51CFB21AB3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198813" y="11976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0221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F5F1B1-B343-D485-9759-01EBD1C2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06566" cy="1411153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BBED654-3630-A22B-C86E-657ED2256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572528"/>
              </p:ext>
            </p:extLst>
          </p:nvPr>
        </p:nvGraphicFramePr>
        <p:xfrm>
          <a:off x="408613" y="2226522"/>
          <a:ext cx="6791294" cy="801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67823" imgH="7633355" progId="Word.Document.12">
                  <p:embed/>
                </p:oleObj>
              </mc:Choice>
              <mc:Fallback>
                <p:oleObj name="Document" r:id="rId3" imgW="6467823" imgH="76333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613" y="2226522"/>
                        <a:ext cx="6791294" cy="8014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85341CA-228D-BAD2-4506-178FE1418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882" y="0"/>
            <a:ext cx="2785678" cy="1411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7658FF-77BF-11B6-6CFB-EEB8AC99F94C}"/>
              </a:ext>
            </a:extLst>
          </p:cNvPr>
          <p:cNvSpPr txBox="1"/>
          <p:nvPr/>
        </p:nvSpPr>
        <p:spPr>
          <a:xfrm>
            <a:off x="1558455" y="1598186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Pulse Survey Visits June 2025</a:t>
            </a:r>
          </a:p>
        </p:txBody>
      </p:sp>
    </p:spTree>
    <p:extLst>
      <p:ext uri="{BB962C8B-B14F-4D97-AF65-F5344CB8AC3E}">
        <p14:creationId xmlns:p14="http://schemas.microsoft.com/office/powerpoint/2010/main" val="193041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A164D713F7034185142AC8BB776C54" ma:contentTypeVersion="14" ma:contentTypeDescription="Create a new document." ma:contentTypeScope="" ma:versionID="79fd7c5ee0d18ee78834cc3e543dcf08">
  <xsd:schema xmlns:xsd="http://www.w3.org/2001/XMLSchema" xmlns:xs="http://www.w3.org/2001/XMLSchema" xmlns:p="http://schemas.microsoft.com/office/2006/metadata/properties" xmlns:ns2="31252ee2-a940-4f09-b787-6777529a73ed" xmlns:ns3="0a34b412-14e1-45a3-9c70-bd670692d863" targetNamespace="http://schemas.microsoft.com/office/2006/metadata/properties" ma:root="true" ma:fieldsID="f66fc9558adbe9984e44a2214969e1c3" ns2:_="" ns3:_="">
    <xsd:import namespace="31252ee2-a940-4f09-b787-6777529a73ed"/>
    <xsd:import namespace="0a34b412-14e1-45a3-9c70-bd670692d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52ee2-a940-4f09-b787-6777529a7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b412-14e1-45a3-9c70-bd670692d86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764b0c-fce4-4cd2-aee9-5c3973d2e862}" ma:internalName="TaxCatchAll" ma:showField="CatchAllData" ma:web="0a34b412-14e1-45a3-9c70-bd670692d8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252ee2-a940-4f09-b787-6777529a73ed">
      <Terms xmlns="http://schemas.microsoft.com/office/infopath/2007/PartnerControls"/>
    </lcf76f155ced4ddcb4097134ff3c332f>
    <TaxCatchAll xmlns="0a34b412-14e1-45a3-9c70-bd670692d863" xsi:nil="true"/>
  </documentManagement>
</p:properties>
</file>

<file path=customXml/itemProps1.xml><?xml version="1.0" encoding="utf-8"?>
<ds:datastoreItem xmlns:ds="http://schemas.openxmlformats.org/officeDocument/2006/customXml" ds:itemID="{0591FFD8-223A-4A8D-86BA-D1EA40C9C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52ee2-a940-4f09-b787-6777529a73ed"/>
    <ds:schemaRef ds:uri="0a34b412-14e1-45a3-9c70-bd670692d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626747-9809-4FCE-9477-12AE51296D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DC0E0E-66E5-484B-988E-58287C086B0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0a34b412-14e1-45a3-9c70-bd670692d863"/>
    <ds:schemaRef ds:uri="31252ee2-a940-4f09-b787-6777529a73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Microsoft Word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Keena Suniara</dc:creator>
  <cp:lastModifiedBy>Keena Suniara</cp:lastModifiedBy>
  <cp:revision>1</cp:revision>
  <dcterms:created xsi:type="dcterms:W3CDTF">2025-06-10T09:16:01Z</dcterms:created>
  <dcterms:modified xsi:type="dcterms:W3CDTF">2025-06-10T09:49:01Z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7471b1-27ab-4640-9264-e69a67407ca3_Enabled">
    <vt:lpwstr>true</vt:lpwstr>
  </property>
  <property fmtid="{D5CDD505-2E9C-101B-9397-08002B2CF9AE}" pid="3" name="MSIP_Label_a17471b1-27ab-4640-9264-e69a67407ca3_SetDate">
    <vt:lpwstr>2025-06-10T09:34:02Z</vt:lpwstr>
  </property>
  <property fmtid="{D5CDD505-2E9C-101B-9397-08002B2CF9AE}" pid="4" name="MSIP_Label_a17471b1-27ab-4640-9264-e69a67407ca3_Method">
    <vt:lpwstr>Standard</vt:lpwstr>
  </property>
  <property fmtid="{D5CDD505-2E9C-101B-9397-08002B2CF9AE}" pid="5" name="MSIP_Label_a17471b1-27ab-4640-9264-e69a67407ca3_Name">
    <vt:lpwstr>BCC - OFFICIAL</vt:lpwstr>
  </property>
  <property fmtid="{D5CDD505-2E9C-101B-9397-08002B2CF9AE}" pid="6" name="MSIP_Label_a17471b1-27ab-4640-9264-e69a67407ca3_SiteId">
    <vt:lpwstr>699ace67-d2e4-4bcd-b303-d2bbe2b9bbf1</vt:lpwstr>
  </property>
  <property fmtid="{D5CDD505-2E9C-101B-9397-08002B2CF9AE}" pid="7" name="MSIP_Label_a17471b1-27ab-4640-9264-e69a67407ca3_ActionId">
    <vt:lpwstr>eadc1b50-f748-4030-8cdb-c609c4e05fce</vt:lpwstr>
  </property>
  <property fmtid="{D5CDD505-2E9C-101B-9397-08002B2CF9AE}" pid="8" name="MSIP_Label_a17471b1-27ab-4640-9264-e69a67407ca3_ContentBits">
    <vt:lpwstr>2</vt:lpwstr>
  </property>
  <property fmtid="{D5CDD505-2E9C-101B-9397-08002B2CF9AE}" pid="9" name="MSIP_Label_a17471b1-27ab-4640-9264-e69a67407ca3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</vt:lpwstr>
  </property>
  <property fmtid="{D5CDD505-2E9C-101B-9397-08002B2CF9AE}" pid="12" name="ContentTypeId">
    <vt:lpwstr>0x01010058A164D713F7034185142AC8BB776C54</vt:lpwstr>
  </property>
  <property fmtid="{D5CDD505-2E9C-101B-9397-08002B2CF9AE}" pid="13" name="MediaServiceImageTags">
    <vt:lpwstr/>
  </property>
</Properties>
</file>