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8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EBC7EA-3394-434B-A5E2-799B4F88C57F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6744850-4BCE-491C-8621-78A156BE9D4B}">
      <dgm:prSet phldrT="[Text]"/>
      <dgm:spPr/>
      <dgm:t>
        <a:bodyPr/>
        <a:lstStyle/>
        <a:p>
          <a:r>
            <a:rPr lang="en-GB" dirty="0" smtClean="0"/>
            <a:t>Refresh the partnership; Analyse </a:t>
          </a:r>
          <a:r>
            <a:rPr lang="en-GB" dirty="0"/>
            <a:t>and define problems or opportunities</a:t>
          </a:r>
        </a:p>
      </dgm:t>
    </dgm:pt>
    <dgm:pt modelId="{68C167EB-C6B7-45A5-ADC5-35FA89A51E16}" type="parTrans" cxnId="{3BB06A51-BAE4-4DFD-A904-487C7F3374FB}">
      <dgm:prSet/>
      <dgm:spPr/>
      <dgm:t>
        <a:bodyPr/>
        <a:lstStyle/>
        <a:p>
          <a:endParaRPr lang="en-GB"/>
        </a:p>
      </dgm:t>
    </dgm:pt>
    <dgm:pt modelId="{2445C14A-03F2-4954-8ABD-A1B1AC899CEE}" type="sibTrans" cxnId="{3BB06A51-BAE4-4DFD-A904-487C7F3374FB}">
      <dgm:prSet/>
      <dgm:spPr/>
      <dgm:t>
        <a:bodyPr/>
        <a:lstStyle/>
        <a:p>
          <a:endParaRPr lang="en-GB"/>
        </a:p>
      </dgm:t>
    </dgm:pt>
    <dgm:pt modelId="{53FDC90F-42A2-45C4-9171-6F1E069535D7}">
      <dgm:prSet phldrT="[Text]" custT="1"/>
      <dgm:spPr/>
      <dgm:t>
        <a:bodyPr/>
        <a:lstStyle/>
        <a:p>
          <a:r>
            <a:rPr lang="en-GB" sz="900">
              <a:latin typeface="Arial" panose="020B0604020202020204" pitchFamily="34" charset="0"/>
              <a:cs typeface="Arial" panose="020B0604020202020204" pitchFamily="34" charset="0"/>
            </a:rPr>
            <a:t>Assess profile and need, services and assets, tools and powers</a:t>
          </a:r>
        </a:p>
      </dgm:t>
    </dgm:pt>
    <dgm:pt modelId="{D91BFFB0-7C57-4C6F-AA8E-715DDF4B0ABB}" type="parTrans" cxnId="{24300104-6C10-4789-AE23-365B73CAC5DD}">
      <dgm:prSet/>
      <dgm:spPr/>
      <dgm:t>
        <a:bodyPr/>
        <a:lstStyle/>
        <a:p>
          <a:endParaRPr lang="en-GB"/>
        </a:p>
      </dgm:t>
    </dgm:pt>
    <dgm:pt modelId="{74C3FA21-A1DB-4571-9EB3-8B923F41CBD0}" type="sibTrans" cxnId="{24300104-6C10-4789-AE23-365B73CAC5DD}">
      <dgm:prSet/>
      <dgm:spPr/>
      <dgm:t>
        <a:bodyPr/>
        <a:lstStyle/>
        <a:p>
          <a:endParaRPr lang="en-GB"/>
        </a:p>
      </dgm:t>
    </dgm:pt>
    <dgm:pt modelId="{C8681042-8693-4962-87B7-5278FBAEE36F}">
      <dgm:prSet phldrT="[Text]"/>
      <dgm:spPr/>
      <dgm:t>
        <a:bodyPr/>
        <a:lstStyle/>
        <a:p>
          <a:r>
            <a:rPr lang="en-GB"/>
            <a:t>Plan, define outputs and measurable outcomes</a:t>
          </a:r>
        </a:p>
      </dgm:t>
    </dgm:pt>
    <dgm:pt modelId="{35DB44DA-9B6C-4CD8-B682-C93A0EFFB74E}" type="parTrans" cxnId="{24CFE030-AE78-4C07-AB5D-4DC328B41CEE}">
      <dgm:prSet/>
      <dgm:spPr/>
      <dgm:t>
        <a:bodyPr/>
        <a:lstStyle/>
        <a:p>
          <a:endParaRPr lang="en-GB"/>
        </a:p>
      </dgm:t>
    </dgm:pt>
    <dgm:pt modelId="{0A1BF6D4-9FCD-4AF8-8D03-DB669EE6AB71}" type="sibTrans" cxnId="{24CFE030-AE78-4C07-AB5D-4DC328B41CEE}">
      <dgm:prSet/>
      <dgm:spPr/>
      <dgm:t>
        <a:bodyPr/>
        <a:lstStyle/>
        <a:p>
          <a:endParaRPr lang="en-GB"/>
        </a:p>
      </dgm:t>
    </dgm:pt>
    <dgm:pt modelId="{D732EFA1-51D2-4A14-9EF6-2DE1EA063226}">
      <dgm:prSet phldrT="[Text]" custT="1"/>
      <dgm:spPr/>
      <dgm:t>
        <a:bodyPr/>
        <a:lstStyle/>
        <a:p>
          <a:pPr algn="r"/>
          <a:r>
            <a:rPr lang="en-GB" sz="900">
              <a:latin typeface="Arial" panose="020B0604020202020204" pitchFamily="34" charset="0"/>
              <a:cs typeface="Arial" panose="020B0604020202020204" pitchFamily="34" charset="0"/>
            </a:rPr>
            <a:t>Gap analysis</a:t>
          </a:r>
        </a:p>
      </dgm:t>
    </dgm:pt>
    <dgm:pt modelId="{C35C3EFF-9696-42B9-B955-B0F8F240A228}" type="parTrans" cxnId="{D453ECCD-F49A-447C-A030-D7F746CA3267}">
      <dgm:prSet/>
      <dgm:spPr/>
      <dgm:t>
        <a:bodyPr/>
        <a:lstStyle/>
        <a:p>
          <a:endParaRPr lang="en-GB"/>
        </a:p>
      </dgm:t>
    </dgm:pt>
    <dgm:pt modelId="{E712152E-0C65-4243-ACDA-9A3318CB6D7F}" type="sibTrans" cxnId="{D453ECCD-F49A-447C-A030-D7F746CA3267}">
      <dgm:prSet/>
      <dgm:spPr/>
      <dgm:t>
        <a:bodyPr/>
        <a:lstStyle/>
        <a:p>
          <a:endParaRPr lang="en-GB"/>
        </a:p>
      </dgm:t>
    </dgm:pt>
    <dgm:pt modelId="{8E346C42-E5E9-4E44-BCA4-180B9AF6C7DC}">
      <dgm:prSet phldrT="[Text]"/>
      <dgm:spPr/>
      <dgm:t>
        <a:bodyPr/>
        <a:lstStyle/>
        <a:p>
          <a:r>
            <a:rPr lang="en-GB"/>
            <a:t>Implement plan and commission activity</a:t>
          </a:r>
        </a:p>
      </dgm:t>
    </dgm:pt>
    <dgm:pt modelId="{C25CA9D0-765C-43A3-89F2-4298F01D0CF5}" type="parTrans" cxnId="{7B7CEF4A-B853-41D9-B120-C9DE39623832}">
      <dgm:prSet/>
      <dgm:spPr/>
      <dgm:t>
        <a:bodyPr/>
        <a:lstStyle/>
        <a:p>
          <a:endParaRPr lang="en-GB"/>
        </a:p>
      </dgm:t>
    </dgm:pt>
    <dgm:pt modelId="{F2022EEE-220A-4AC9-99A9-319E29E4C17E}" type="sibTrans" cxnId="{7B7CEF4A-B853-41D9-B120-C9DE39623832}">
      <dgm:prSet/>
      <dgm:spPr/>
      <dgm:t>
        <a:bodyPr/>
        <a:lstStyle/>
        <a:p>
          <a:endParaRPr lang="en-GB"/>
        </a:p>
      </dgm:t>
    </dgm:pt>
    <dgm:pt modelId="{1BA3CC92-4D28-4D99-803B-08332779357F}">
      <dgm:prSet phldrT="[Text]"/>
      <dgm:spPr/>
      <dgm:t>
        <a:bodyPr/>
        <a:lstStyle/>
        <a:p>
          <a:r>
            <a:rPr lang="en-GB"/>
            <a:t>Monitoring and review</a:t>
          </a:r>
        </a:p>
      </dgm:t>
    </dgm:pt>
    <dgm:pt modelId="{FA82CB65-33EB-4F3A-8226-D525275FE9B5}" type="parTrans" cxnId="{1DCA2E93-3821-45DF-8F8C-0305E3D36629}">
      <dgm:prSet/>
      <dgm:spPr/>
      <dgm:t>
        <a:bodyPr/>
        <a:lstStyle/>
        <a:p>
          <a:endParaRPr lang="en-GB"/>
        </a:p>
      </dgm:t>
    </dgm:pt>
    <dgm:pt modelId="{7C73B543-2E8C-40FF-B997-AD21FDF42190}" type="sibTrans" cxnId="{1DCA2E93-3821-45DF-8F8C-0305E3D36629}">
      <dgm:prSet/>
      <dgm:spPr/>
      <dgm:t>
        <a:bodyPr/>
        <a:lstStyle/>
        <a:p>
          <a:endParaRPr lang="en-GB"/>
        </a:p>
      </dgm:t>
    </dgm:pt>
    <dgm:pt modelId="{7F8E24EF-5FAB-4CDD-AF67-5ABCAFACD957}">
      <dgm:prSet phldrT="[Text]" custT="1"/>
      <dgm:spPr/>
      <dgm:t>
        <a:bodyPr/>
        <a:lstStyle/>
        <a:p>
          <a:r>
            <a:rPr lang="en-GB" sz="1000">
              <a:latin typeface="Arial" panose="020B0604020202020204" pitchFamily="34" charset="0"/>
              <a:cs typeface="Arial" panose="020B0604020202020204" pitchFamily="34" charset="0"/>
            </a:rPr>
            <a:t>Outputs</a:t>
          </a:r>
        </a:p>
      </dgm:t>
    </dgm:pt>
    <dgm:pt modelId="{8B9F5E24-271E-434E-8A5B-F99FC4087F64}" type="parTrans" cxnId="{26DE12BF-1F63-43FA-8BE9-A43DACA4831E}">
      <dgm:prSet/>
      <dgm:spPr/>
      <dgm:t>
        <a:bodyPr/>
        <a:lstStyle/>
        <a:p>
          <a:endParaRPr lang="en-GB"/>
        </a:p>
      </dgm:t>
    </dgm:pt>
    <dgm:pt modelId="{039D7F95-8F11-42B0-A6B3-F5D06CC74AAE}" type="sibTrans" cxnId="{26DE12BF-1F63-43FA-8BE9-A43DACA4831E}">
      <dgm:prSet/>
      <dgm:spPr/>
      <dgm:t>
        <a:bodyPr/>
        <a:lstStyle/>
        <a:p>
          <a:endParaRPr lang="en-GB"/>
        </a:p>
      </dgm:t>
    </dgm:pt>
    <dgm:pt modelId="{AF584238-61D6-467D-A0DA-5D020F50A293}">
      <dgm:prSet phldrT="[Text]" custT="1"/>
      <dgm:spPr/>
      <dgm:t>
        <a:bodyPr/>
        <a:lstStyle/>
        <a:p>
          <a:r>
            <a:rPr lang="en-GB" sz="900">
              <a:latin typeface="Arial" panose="020B0604020202020204" pitchFamily="34" charset="0"/>
              <a:cs typeface="Arial" panose="020B0604020202020204" pitchFamily="34" charset="0"/>
            </a:rPr>
            <a:t>Framed by BCSP priorities and plan, as well as LCSP outcomes</a:t>
          </a:r>
        </a:p>
      </dgm:t>
    </dgm:pt>
    <dgm:pt modelId="{A322E50A-2A31-4260-8170-924F00AA2056}" type="parTrans" cxnId="{A7DF2487-BF05-4B10-8380-27D2D4495D24}">
      <dgm:prSet/>
      <dgm:spPr/>
      <dgm:t>
        <a:bodyPr/>
        <a:lstStyle/>
        <a:p>
          <a:endParaRPr lang="en-GB"/>
        </a:p>
      </dgm:t>
    </dgm:pt>
    <dgm:pt modelId="{8A0D02D6-4734-43E8-B338-69AC6A9DE234}" type="sibTrans" cxnId="{A7DF2487-BF05-4B10-8380-27D2D4495D24}">
      <dgm:prSet/>
      <dgm:spPr/>
      <dgm:t>
        <a:bodyPr/>
        <a:lstStyle/>
        <a:p>
          <a:endParaRPr lang="en-GB"/>
        </a:p>
      </dgm:t>
    </dgm:pt>
    <dgm:pt modelId="{3EA16EE6-EBDF-4E56-97C3-EF77AA36EE19}">
      <dgm:prSet phldrT="[Text]" custT="1"/>
      <dgm:spPr/>
      <dgm:t>
        <a:bodyPr/>
        <a:lstStyle/>
        <a:p>
          <a:pPr algn="r"/>
          <a:r>
            <a:rPr lang="en-GB" sz="900">
              <a:latin typeface="Arial" panose="020B0604020202020204" pitchFamily="34" charset="0"/>
              <a:cs typeface="Arial" panose="020B0604020202020204" pitchFamily="34" charset="0"/>
            </a:rPr>
            <a:t>Formulate local strategy (how we will deliver outcomes)</a:t>
          </a:r>
        </a:p>
      </dgm:t>
    </dgm:pt>
    <dgm:pt modelId="{895782AC-6E2D-4666-B6D6-EF1F100DC658}" type="parTrans" cxnId="{BC60E1D0-6DC6-4D9A-B4F5-D4946753D1AB}">
      <dgm:prSet/>
      <dgm:spPr/>
      <dgm:t>
        <a:bodyPr/>
        <a:lstStyle/>
        <a:p>
          <a:endParaRPr lang="en-GB"/>
        </a:p>
      </dgm:t>
    </dgm:pt>
    <dgm:pt modelId="{B22E0BA5-7B45-431D-ABD4-F15970852D00}" type="sibTrans" cxnId="{BC60E1D0-6DC6-4D9A-B4F5-D4946753D1AB}">
      <dgm:prSet/>
      <dgm:spPr/>
      <dgm:t>
        <a:bodyPr/>
        <a:lstStyle/>
        <a:p>
          <a:endParaRPr lang="en-GB"/>
        </a:p>
      </dgm:t>
    </dgm:pt>
    <dgm:pt modelId="{0B31D6B5-D6F5-49E9-AE59-BCD1E736D985}">
      <dgm:prSet phldrT="[Text]" custT="1"/>
      <dgm:spPr/>
      <dgm:t>
        <a:bodyPr/>
        <a:lstStyle/>
        <a:p>
          <a:pPr algn="r"/>
          <a:r>
            <a:rPr lang="en-GB" sz="900">
              <a:latin typeface="Arial" panose="020B0604020202020204" pitchFamily="34" charset="0"/>
              <a:cs typeface="Arial" panose="020B0604020202020204" pitchFamily="34" charset="0"/>
            </a:rPr>
            <a:t>Design and develop plan (what we will do and when)</a:t>
          </a:r>
        </a:p>
      </dgm:t>
    </dgm:pt>
    <dgm:pt modelId="{D1568D64-2366-480E-9685-551EC149AA5E}" type="parTrans" cxnId="{457C3BD4-8507-465E-9B53-5535990F97C0}">
      <dgm:prSet/>
      <dgm:spPr/>
      <dgm:t>
        <a:bodyPr/>
        <a:lstStyle/>
        <a:p>
          <a:endParaRPr lang="en-GB"/>
        </a:p>
      </dgm:t>
    </dgm:pt>
    <dgm:pt modelId="{E2331300-36A9-4945-887D-9D9E972DE905}" type="sibTrans" cxnId="{457C3BD4-8507-465E-9B53-5535990F97C0}">
      <dgm:prSet/>
      <dgm:spPr/>
      <dgm:t>
        <a:bodyPr/>
        <a:lstStyle/>
        <a:p>
          <a:endParaRPr lang="en-GB"/>
        </a:p>
      </dgm:t>
    </dgm:pt>
    <dgm:pt modelId="{C666B877-050A-42A2-8A98-F6B5E148B8BD}">
      <dgm:prSet phldrT="[Text]" custT="1"/>
      <dgm:spPr/>
      <dgm:t>
        <a:bodyPr/>
        <a:lstStyle/>
        <a:p>
          <a:r>
            <a:rPr lang="en-GB" sz="900">
              <a:latin typeface="Arial" panose="020B0604020202020204" pitchFamily="34" charset="0"/>
              <a:cs typeface="Arial" panose="020B0604020202020204" pitchFamily="34" charset="0"/>
            </a:rPr>
            <a:t>Sept' 2016-Jan' 2017</a:t>
          </a:r>
        </a:p>
      </dgm:t>
    </dgm:pt>
    <dgm:pt modelId="{A8432940-D0CF-483F-B7CA-DA07F6F0C9E3}" type="parTrans" cxnId="{1DE3054C-5556-4EC3-B460-7A2E17975DCE}">
      <dgm:prSet/>
      <dgm:spPr/>
      <dgm:t>
        <a:bodyPr/>
        <a:lstStyle/>
        <a:p>
          <a:endParaRPr lang="en-GB"/>
        </a:p>
      </dgm:t>
    </dgm:pt>
    <dgm:pt modelId="{7CA9B2B6-0C82-47FB-8269-58987D376548}" type="sibTrans" cxnId="{1DE3054C-5556-4EC3-B460-7A2E17975DCE}">
      <dgm:prSet/>
      <dgm:spPr/>
      <dgm:t>
        <a:bodyPr/>
        <a:lstStyle/>
        <a:p>
          <a:endParaRPr lang="en-GB"/>
        </a:p>
      </dgm:t>
    </dgm:pt>
    <dgm:pt modelId="{9EE028FF-8267-4731-9A75-A624B1C6EBEE}">
      <dgm:prSet phldrT="[Text]" custT="1"/>
      <dgm:spPr/>
      <dgm:t>
        <a:bodyPr/>
        <a:lstStyle/>
        <a:p>
          <a:pPr algn="r"/>
          <a:r>
            <a:rPr lang="en-GB" sz="900">
              <a:latin typeface="Arial" panose="020B0604020202020204" pitchFamily="34" charset="0"/>
              <a:cs typeface="Arial" panose="020B0604020202020204" pitchFamily="34" charset="0"/>
            </a:rPr>
            <a:t>Jan-Mar 2017</a:t>
          </a:r>
        </a:p>
      </dgm:t>
    </dgm:pt>
    <dgm:pt modelId="{A1955E4D-47E4-4965-8885-D0D7F553787C}" type="parTrans" cxnId="{8FAB6767-F27E-452E-B95E-C839CBB29B51}">
      <dgm:prSet/>
      <dgm:spPr/>
      <dgm:t>
        <a:bodyPr/>
        <a:lstStyle/>
        <a:p>
          <a:endParaRPr lang="en-GB"/>
        </a:p>
      </dgm:t>
    </dgm:pt>
    <dgm:pt modelId="{83E0E1E2-038E-49EE-A38E-925A6A436F4B}" type="sibTrans" cxnId="{8FAB6767-F27E-452E-B95E-C839CBB29B51}">
      <dgm:prSet/>
      <dgm:spPr/>
      <dgm:t>
        <a:bodyPr/>
        <a:lstStyle/>
        <a:p>
          <a:endParaRPr lang="en-GB"/>
        </a:p>
      </dgm:t>
    </dgm:pt>
    <dgm:pt modelId="{4AA87E7C-C9FF-4EFF-95C2-6E0DECBFB777}">
      <dgm:prSet phldrT="[Text]" custT="1"/>
      <dgm:spPr/>
      <dgm:t>
        <a:bodyPr/>
        <a:lstStyle/>
        <a:p>
          <a:pPr algn="r"/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34652D-A478-47C1-8AE9-C66594F0D2BB}" type="parTrans" cxnId="{75F30F55-6D0E-4D1A-923A-F98C1F988B14}">
      <dgm:prSet/>
      <dgm:spPr/>
      <dgm:t>
        <a:bodyPr/>
        <a:lstStyle/>
        <a:p>
          <a:endParaRPr lang="en-GB"/>
        </a:p>
      </dgm:t>
    </dgm:pt>
    <dgm:pt modelId="{3D7D294D-D7B6-49E4-AD71-87B77BEDC25C}" type="sibTrans" cxnId="{75F30F55-6D0E-4D1A-923A-F98C1F988B14}">
      <dgm:prSet/>
      <dgm:spPr/>
      <dgm:t>
        <a:bodyPr/>
        <a:lstStyle/>
        <a:p>
          <a:endParaRPr lang="en-GB"/>
        </a:p>
      </dgm:t>
    </dgm:pt>
    <dgm:pt modelId="{57371BF7-0F43-47C2-A0BE-3F7D8A678627}">
      <dgm:prSet phldrT="[Text]" custT="1"/>
      <dgm:spPr/>
      <dgm:t>
        <a:bodyPr/>
        <a:lstStyle/>
        <a:p>
          <a:pPr algn="r"/>
          <a:r>
            <a:rPr lang="en-GB" sz="900" dirty="0">
              <a:latin typeface="Arial" panose="020B0604020202020204" pitchFamily="34" charset="0"/>
              <a:cs typeface="Arial" panose="020B0604020202020204" pitchFamily="34" charset="0"/>
            </a:rPr>
            <a:t>Agree plan</a:t>
          </a:r>
        </a:p>
      </dgm:t>
    </dgm:pt>
    <dgm:pt modelId="{B4D8D258-F76B-42E0-B2E8-DF7D2F66C91E}" type="sibTrans" cxnId="{41655F50-C804-4C02-A86F-B89BBC362F59}">
      <dgm:prSet/>
      <dgm:spPr/>
      <dgm:t>
        <a:bodyPr/>
        <a:lstStyle/>
        <a:p>
          <a:endParaRPr lang="en-GB"/>
        </a:p>
      </dgm:t>
    </dgm:pt>
    <dgm:pt modelId="{1D0A0CF2-7BF1-4453-AD86-17FBB8E9D13C}" type="parTrans" cxnId="{41655F50-C804-4C02-A86F-B89BBC362F59}">
      <dgm:prSet/>
      <dgm:spPr/>
      <dgm:t>
        <a:bodyPr/>
        <a:lstStyle/>
        <a:p>
          <a:endParaRPr lang="en-GB"/>
        </a:p>
      </dgm:t>
    </dgm:pt>
    <dgm:pt modelId="{C411CD9D-1054-4878-833D-6B859B51A1DE}">
      <dgm:prSet phldrT="[Text]" custT="1"/>
      <dgm:spPr/>
      <dgm:t>
        <a:bodyPr/>
        <a:lstStyle/>
        <a:p>
          <a:pPr algn="r"/>
          <a:r>
            <a:rPr lang="en-GB" sz="900">
              <a:latin typeface="Arial" panose="020B0604020202020204" pitchFamily="34" charset="0"/>
              <a:cs typeface="Arial" panose="020B0604020202020204" pitchFamily="34" charset="0"/>
            </a:rPr>
            <a:t>Establish project groups</a:t>
          </a:r>
        </a:p>
      </dgm:t>
    </dgm:pt>
    <dgm:pt modelId="{3C4E8525-C5B3-4C12-841F-1A7A70CB3408}" type="parTrans" cxnId="{AB5439F4-68C9-477D-A25D-E7F64055FE21}">
      <dgm:prSet/>
      <dgm:spPr/>
      <dgm:t>
        <a:bodyPr/>
        <a:lstStyle/>
        <a:p>
          <a:endParaRPr lang="en-GB"/>
        </a:p>
      </dgm:t>
    </dgm:pt>
    <dgm:pt modelId="{29B89F3C-FA7C-44C0-B2B0-94A3F85F5560}" type="sibTrans" cxnId="{AB5439F4-68C9-477D-A25D-E7F64055FE21}">
      <dgm:prSet/>
      <dgm:spPr/>
      <dgm:t>
        <a:bodyPr/>
        <a:lstStyle/>
        <a:p>
          <a:endParaRPr lang="en-GB"/>
        </a:p>
      </dgm:t>
    </dgm:pt>
    <dgm:pt modelId="{769C0996-C292-49D2-ADBE-AC69822E813E}">
      <dgm:prSet phldrT="[Text]" custT="1"/>
      <dgm:spPr/>
      <dgm:t>
        <a:bodyPr/>
        <a:lstStyle/>
        <a:p>
          <a:pPr algn="r"/>
          <a:r>
            <a:rPr lang="en-GB" sz="900">
              <a:latin typeface="Arial" panose="020B0604020202020204" pitchFamily="34" charset="0"/>
              <a:cs typeface="Arial" panose="020B0604020202020204" pitchFamily="34" charset="0"/>
            </a:rPr>
            <a:t>Agree leads</a:t>
          </a:r>
        </a:p>
      </dgm:t>
    </dgm:pt>
    <dgm:pt modelId="{108BF118-3829-4135-9809-F8A4B0F07E8B}" type="parTrans" cxnId="{F5966065-A012-4344-A994-FD49D7EC2D9F}">
      <dgm:prSet/>
      <dgm:spPr/>
      <dgm:t>
        <a:bodyPr/>
        <a:lstStyle/>
        <a:p>
          <a:endParaRPr lang="en-GB"/>
        </a:p>
      </dgm:t>
    </dgm:pt>
    <dgm:pt modelId="{B3DF99A0-F1DE-4D9B-839F-B600379E1D4A}" type="sibTrans" cxnId="{F5966065-A012-4344-A994-FD49D7EC2D9F}">
      <dgm:prSet/>
      <dgm:spPr/>
      <dgm:t>
        <a:bodyPr/>
        <a:lstStyle/>
        <a:p>
          <a:endParaRPr lang="en-GB"/>
        </a:p>
      </dgm:t>
    </dgm:pt>
    <dgm:pt modelId="{81D1CA0D-3D8B-4A80-A112-0DB93DF83956}">
      <dgm:prSet phldrT="[Text]" custT="1"/>
      <dgm:spPr/>
      <dgm:t>
        <a:bodyPr/>
        <a:lstStyle/>
        <a:p>
          <a:pPr algn="r"/>
          <a:r>
            <a:rPr lang="en-GB" sz="900">
              <a:latin typeface="Arial" panose="020B0604020202020204" pitchFamily="34" charset="0"/>
              <a:cs typeface="Arial" panose="020B0604020202020204" pitchFamily="34" charset="0"/>
            </a:rPr>
            <a:t>Establish task and finish groups</a:t>
          </a:r>
        </a:p>
      </dgm:t>
    </dgm:pt>
    <dgm:pt modelId="{A47159AD-DDC6-484F-AFCF-18DDAFC1C02C}" type="parTrans" cxnId="{EF8F9F79-A918-443E-9836-5BF6785A6AB6}">
      <dgm:prSet/>
      <dgm:spPr/>
      <dgm:t>
        <a:bodyPr/>
        <a:lstStyle/>
        <a:p>
          <a:endParaRPr lang="en-GB"/>
        </a:p>
      </dgm:t>
    </dgm:pt>
    <dgm:pt modelId="{02CE0623-CA3A-4172-B977-827F8A0CDD54}" type="sibTrans" cxnId="{EF8F9F79-A918-443E-9836-5BF6785A6AB6}">
      <dgm:prSet/>
      <dgm:spPr/>
      <dgm:t>
        <a:bodyPr/>
        <a:lstStyle/>
        <a:p>
          <a:endParaRPr lang="en-GB"/>
        </a:p>
      </dgm:t>
    </dgm:pt>
    <dgm:pt modelId="{C9F5C724-6AA1-494B-99DD-5E73649D43E3}">
      <dgm:prSet phldrT="[Text]" custT="1"/>
      <dgm:spPr/>
      <dgm:t>
        <a:bodyPr/>
        <a:lstStyle/>
        <a:p>
          <a:pPr algn="r"/>
          <a:r>
            <a:rPr lang="en-GB" sz="900">
              <a:latin typeface="Arial" panose="020B0604020202020204" pitchFamily="34" charset="0"/>
              <a:cs typeface="Arial" panose="020B0604020202020204" pitchFamily="34" charset="0"/>
            </a:rPr>
            <a:t>Establish working groups</a:t>
          </a:r>
        </a:p>
      </dgm:t>
    </dgm:pt>
    <dgm:pt modelId="{1A23AC85-14A1-45C3-9F30-4FCD4C18E343}" type="parTrans" cxnId="{52B47933-521D-460E-AB72-92593A7C445D}">
      <dgm:prSet/>
      <dgm:spPr/>
      <dgm:t>
        <a:bodyPr/>
        <a:lstStyle/>
        <a:p>
          <a:endParaRPr lang="en-GB"/>
        </a:p>
      </dgm:t>
    </dgm:pt>
    <dgm:pt modelId="{7E46AB24-5481-4AFA-B931-D17E95F3C821}" type="sibTrans" cxnId="{52B47933-521D-460E-AB72-92593A7C445D}">
      <dgm:prSet/>
      <dgm:spPr/>
      <dgm:t>
        <a:bodyPr/>
        <a:lstStyle/>
        <a:p>
          <a:endParaRPr lang="en-GB"/>
        </a:p>
      </dgm:t>
    </dgm:pt>
    <dgm:pt modelId="{4DFFA80D-453E-4814-8B6B-520E69205F38}">
      <dgm:prSet phldrT="[Text]" custT="1"/>
      <dgm:spPr/>
      <dgm:t>
        <a:bodyPr/>
        <a:lstStyle/>
        <a:p>
          <a:pPr algn="r"/>
          <a:r>
            <a:rPr lang="en-GB" sz="900">
              <a:latin typeface="Arial" panose="020B0604020202020204" pitchFamily="34" charset="0"/>
              <a:cs typeface="Arial" panose="020B0604020202020204" pitchFamily="34" charset="0"/>
            </a:rPr>
            <a:t>Issue grants schemes</a:t>
          </a:r>
        </a:p>
      </dgm:t>
    </dgm:pt>
    <dgm:pt modelId="{B69D1AA9-0AFD-431A-ACB7-2468FD32D9A6}" type="parTrans" cxnId="{67CB640C-8EDD-44D1-B088-14169748B121}">
      <dgm:prSet/>
      <dgm:spPr/>
      <dgm:t>
        <a:bodyPr/>
        <a:lstStyle/>
        <a:p>
          <a:endParaRPr lang="en-GB"/>
        </a:p>
      </dgm:t>
    </dgm:pt>
    <dgm:pt modelId="{57CC5CE9-B073-491A-97A9-8EEA49A46C45}" type="sibTrans" cxnId="{67CB640C-8EDD-44D1-B088-14169748B121}">
      <dgm:prSet/>
      <dgm:spPr/>
      <dgm:t>
        <a:bodyPr/>
        <a:lstStyle/>
        <a:p>
          <a:endParaRPr lang="en-GB"/>
        </a:p>
      </dgm:t>
    </dgm:pt>
    <dgm:pt modelId="{35FD6A31-D957-467B-B41B-7AF10CC5DA35}">
      <dgm:prSet phldrT="[Text]" custT="1"/>
      <dgm:spPr/>
      <dgm:t>
        <a:bodyPr/>
        <a:lstStyle/>
        <a:p>
          <a:pPr algn="r"/>
          <a:r>
            <a:rPr lang="en-GB" sz="900">
              <a:latin typeface="Arial" panose="020B0604020202020204" pitchFamily="34" charset="0"/>
              <a:cs typeface="Arial" panose="020B0604020202020204" pitchFamily="34" charset="0"/>
            </a:rPr>
            <a:t>"Procure" provision, services or support</a:t>
          </a:r>
        </a:p>
      </dgm:t>
    </dgm:pt>
    <dgm:pt modelId="{8FBEEE92-9FBF-464C-B9C4-BCCBF235C2C1}" type="parTrans" cxnId="{76CE4A8D-B777-476D-987D-00B570A7E3EA}">
      <dgm:prSet/>
      <dgm:spPr/>
      <dgm:t>
        <a:bodyPr/>
        <a:lstStyle/>
        <a:p>
          <a:endParaRPr lang="en-GB"/>
        </a:p>
      </dgm:t>
    </dgm:pt>
    <dgm:pt modelId="{A7C66BA7-521C-41B4-8502-AD31E8A7FDFF}" type="sibTrans" cxnId="{76CE4A8D-B777-476D-987D-00B570A7E3EA}">
      <dgm:prSet/>
      <dgm:spPr/>
      <dgm:t>
        <a:bodyPr/>
        <a:lstStyle/>
        <a:p>
          <a:endParaRPr lang="en-GB"/>
        </a:p>
      </dgm:t>
    </dgm:pt>
    <dgm:pt modelId="{3480630A-75B6-44DD-99CB-37B421FC2C8E}">
      <dgm:prSet phldrT="[Text]" custT="1"/>
      <dgm:spPr/>
      <dgm:t>
        <a:bodyPr/>
        <a:lstStyle/>
        <a:p>
          <a:pPr algn="r"/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9A346C-7908-473E-AA56-DB34527469A9}" type="parTrans" cxnId="{C5E213CD-BDC9-4D54-B904-17FF67A2B49C}">
      <dgm:prSet/>
      <dgm:spPr/>
      <dgm:t>
        <a:bodyPr/>
        <a:lstStyle/>
        <a:p>
          <a:endParaRPr lang="en-GB"/>
        </a:p>
      </dgm:t>
    </dgm:pt>
    <dgm:pt modelId="{D4A00503-D2D1-49A9-8A54-986837A2F661}" type="sibTrans" cxnId="{C5E213CD-BDC9-4D54-B904-17FF67A2B49C}">
      <dgm:prSet/>
      <dgm:spPr/>
      <dgm:t>
        <a:bodyPr/>
        <a:lstStyle/>
        <a:p>
          <a:endParaRPr lang="en-GB"/>
        </a:p>
      </dgm:t>
    </dgm:pt>
    <dgm:pt modelId="{070A519A-FD3F-4EA9-8237-03033EB9E292}">
      <dgm:prSet phldrT="[Text]" custT="1"/>
      <dgm:spPr/>
      <dgm:t>
        <a:bodyPr/>
        <a:lstStyle/>
        <a:p>
          <a:pPr algn="r"/>
          <a:r>
            <a:rPr lang="en-GB" sz="900">
              <a:latin typeface="Arial" panose="020B0604020202020204" pitchFamily="34" charset="0"/>
              <a:cs typeface="Arial" panose="020B0604020202020204" pitchFamily="34" charset="0"/>
            </a:rPr>
            <a:t>March-May 2017</a:t>
          </a:r>
        </a:p>
      </dgm:t>
    </dgm:pt>
    <dgm:pt modelId="{4D0E0CB8-5AFD-486A-A650-A4145F31417F}" type="parTrans" cxnId="{F45290D4-C3D7-4975-BCA6-B79324F7C501}">
      <dgm:prSet/>
      <dgm:spPr/>
      <dgm:t>
        <a:bodyPr/>
        <a:lstStyle/>
        <a:p>
          <a:endParaRPr lang="en-GB"/>
        </a:p>
      </dgm:t>
    </dgm:pt>
    <dgm:pt modelId="{3F9DD4E2-FB42-4A4D-968E-0010400D5C5A}" type="sibTrans" cxnId="{F45290D4-C3D7-4975-BCA6-B79324F7C501}">
      <dgm:prSet/>
      <dgm:spPr/>
      <dgm:t>
        <a:bodyPr/>
        <a:lstStyle/>
        <a:p>
          <a:endParaRPr lang="en-GB"/>
        </a:p>
      </dgm:t>
    </dgm:pt>
    <dgm:pt modelId="{AAF56B75-64E4-41B4-9DEB-19DCFAABBDF2}">
      <dgm:prSet phldrT="[Text]" custT="1"/>
      <dgm:spPr/>
      <dgm:t>
        <a:bodyPr/>
        <a:lstStyle/>
        <a:p>
          <a:pPr algn="r"/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211995-2216-4FAE-ACB0-9B3841A3D7EB}" type="parTrans" cxnId="{39C9C42E-D828-459A-AC06-13161A2D453B}">
      <dgm:prSet/>
      <dgm:spPr/>
      <dgm:t>
        <a:bodyPr/>
        <a:lstStyle/>
        <a:p>
          <a:endParaRPr lang="en-GB"/>
        </a:p>
      </dgm:t>
    </dgm:pt>
    <dgm:pt modelId="{11A5A5B9-C9F8-4310-A474-7246AE7E546B}" type="sibTrans" cxnId="{39C9C42E-D828-459A-AC06-13161A2D453B}">
      <dgm:prSet/>
      <dgm:spPr/>
      <dgm:t>
        <a:bodyPr/>
        <a:lstStyle/>
        <a:p>
          <a:endParaRPr lang="en-GB"/>
        </a:p>
      </dgm:t>
    </dgm:pt>
    <dgm:pt modelId="{EFC3C486-1079-4B46-9AF9-3A2B70FEB8D3}">
      <dgm:prSet phldrT="[Text]" custT="1"/>
      <dgm:spPr/>
      <dgm:t>
        <a:bodyPr/>
        <a:lstStyle/>
        <a:p>
          <a:r>
            <a:rPr lang="en-GB" sz="1000">
              <a:latin typeface="Arial" panose="020B0604020202020204" pitchFamily="34" charset="0"/>
              <a:cs typeface="Arial" panose="020B0604020202020204" pitchFamily="34" charset="0"/>
            </a:rPr>
            <a:t>Lessons being learned</a:t>
          </a:r>
        </a:p>
      </dgm:t>
    </dgm:pt>
    <dgm:pt modelId="{212C2503-7C0E-4331-B90B-EE2949BD259D}" type="parTrans" cxnId="{FB6D4529-EB24-4F41-B339-2625276CE53A}">
      <dgm:prSet/>
      <dgm:spPr/>
      <dgm:t>
        <a:bodyPr/>
        <a:lstStyle/>
        <a:p>
          <a:endParaRPr lang="en-GB"/>
        </a:p>
      </dgm:t>
    </dgm:pt>
    <dgm:pt modelId="{F7211068-00C4-4679-A5FF-094AEB666B14}" type="sibTrans" cxnId="{FB6D4529-EB24-4F41-B339-2625276CE53A}">
      <dgm:prSet/>
      <dgm:spPr/>
      <dgm:t>
        <a:bodyPr/>
        <a:lstStyle/>
        <a:p>
          <a:endParaRPr lang="en-GB"/>
        </a:p>
      </dgm:t>
    </dgm:pt>
    <dgm:pt modelId="{3C28D912-3756-4E27-8D57-DC54D4D96F53}">
      <dgm:prSet phldrT="[Text]" custT="1"/>
      <dgm:spPr/>
      <dgm:t>
        <a:bodyPr/>
        <a:lstStyle/>
        <a:p>
          <a:r>
            <a:rPr lang="en-GB" sz="1000">
              <a:latin typeface="Arial" panose="020B0604020202020204" pitchFamily="34" charset="0"/>
              <a:cs typeface="Arial" panose="020B0604020202020204" pitchFamily="34" charset="0"/>
            </a:rPr>
            <a:t>Adjust plans and activity as appropriate</a:t>
          </a:r>
        </a:p>
      </dgm:t>
    </dgm:pt>
    <dgm:pt modelId="{2A78818D-B3ED-4BA6-8CF8-BFB5CC636E7D}" type="parTrans" cxnId="{17F73E06-375B-4C0B-B0B7-9B031BCA86E7}">
      <dgm:prSet/>
      <dgm:spPr/>
      <dgm:t>
        <a:bodyPr/>
        <a:lstStyle/>
        <a:p>
          <a:endParaRPr lang="en-GB"/>
        </a:p>
      </dgm:t>
    </dgm:pt>
    <dgm:pt modelId="{B32FFE67-52E5-43E0-9F47-04D604F783F8}" type="sibTrans" cxnId="{17F73E06-375B-4C0B-B0B7-9B031BCA86E7}">
      <dgm:prSet/>
      <dgm:spPr/>
      <dgm:t>
        <a:bodyPr/>
        <a:lstStyle/>
        <a:p>
          <a:endParaRPr lang="en-GB"/>
        </a:p>
      </dgm:t>
    </dgm:pt>
    <dgm:pt modelId="{0D5AABB7-D016-45E7-9CCD-B54094CC41DD}">
      <dgm:prSet phldrT="[Text]" custT="1"/>
      <dgm:spPr/>
      <dgm:t>
        <a:bodyPr/>
        <a:lstStyle/>
        <a:p>
          <a:r>
            <a:rPr lang="en-GB" sz="1000">
              <a:latin typeface="Arial" panose="020B0604020202020204" pitchFamily="34" charset="0"/>
              <a:cs typeface="Arial" panose="020B0604020202020204" pitchFamily="34" charset="0"/>
            </a:rPr>
            <a:t>May 2017-March 2019</a:t>
          </a:r>
        </a:p>
      </dgm:t>
    </dgm:pt>
    <dgm:pt modelId="{2E667677-41B0-4237-A495-F2118DBA9DA7}" type="parTrans" cxnId="{1C09F1F3-DBDC-4868-BE31-4B00B772EA27}">
      <dgm:prSet/>
      <dgm:spPr/>
      <dgm:t>
        <a:bodyPr/>
        <a:lstStyle/>
        <a:p>
          <a:endParaRPr lang="en-GB"/>
        </a:p>
      </dgm:t>
    </dgm:pt>
    <dgm:pt modelId="{35BA3738-D53D-4608-B35E-EDC9E9901AEB}" type="sibTrans" cxnId="{1C09F1F3-DBDC-4868-BE31-4B00B772EA27}">
      <dgm:prSet/>
      <dgm:spPr/>
      <dgm:t>
        <a:bodyPr/>
        <a:lstStyle/>
        <a:p>
          <a:endParaRPr lang="en-GB"/>
        </a:p>
      </dgm:t>
    </dgm:pt>
    <dgm:pt modelId="{27BE6259-8097-4AD0-A258-F74AD01DEDB9}">
      <dgm:prSet phldrT="[Text]" custT="1"/>
      <dgm:spPr/>
      <dgm:t>
        <a:bodyPr/>
        <a:lstStyle/>
        <a:p>
          <a:endParaRPr lang="en-GB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A4636F-9B81-42C9-81B1-C9352FFDEF06}" type="parTrans" cxnId="{C7FEF030-219B-4FBF-AB7E-4A4FA38CD9BF}">
      <dgm:prSet/>
      <dgm:spPr/>
      <dgm:t>
        <a:bodyPr/>
        <a:lstStyle/>
        <a:p>
          <a:endParaRPr lang="en-GB"/>
        </a:p>
      </dgm:t>
    </dgm:pt>
    <dgm:pt modelId="{E3220685-FC6A-4A05-ABFF-D4EDCA70671B}" type="sibTrans" cxnId="{C7FEF030-219B-4FBF-AB7E-4A4FA38CD9BF}">
      <dgm:prSet/>
      <dgm:spPr/>
      <dgm:t>
        <a:bodyPr/>
        <a:lstStyle/>
        <a:p>
          <a:endParaRPr lang="en-GB"/>
        </a:p>
      </dgm:t>
    </dgm:pt>
    <dgm:pt modelId="{38763361-36E4-4703-963C-D615955034C1}">
      <dgm:prSet phldrT="[Text]" custT="1"/>
      <dgm:spPr/>
      <dgm:t>
        <a:bodyPr/>
        <a:lstStyle/>
        <a:p>
          <a:r>
            <a:rPr lang="en-GB" sz="1000">
              <a:latin typeface="Arial" panose="020B0604020202020204" pitchFamily="34" charset="0"/>
              <a:cs typeface="Arial" panose="020B0604020202020204" pitchFamily="34" charset="0"/>
            </a:rPr>
            <a:t>Highlight reports</a:t>
          </a:r>
        </a:p>
      </dgm:t>
    </dgm:pt>
    <dgm:pt modelId="{3BC59707-7F61-4EF3-A18F-69D3BD72A22F}" type="parTrans" cxnId="{7CFAAD18-98AE-4039-AE01-4B33215575D0}">
      <dgm:prSet/>
      <dgm:spPr/>
      <dgm:t>
        <a:bodyPr/>
        <a:lstStyle/>
        <a:p>
          <a:endParaRPr lang="en-GB"/>
        </a:p>
      </dgm:t>
    </dgm:pt>
    <dgm:pt modelId="{063DA802-F6B1-40F6-A6CE-FF2A58CB88CC}" type="sibTrans" cxnId="{7CFAAD18-98AE-4039-AE01-4B33215575D0}">
      <dgm:prSet/>
      <dgm:spPr/>
      <dgm:t>
        <a:bodyPr/>
        <a:lstStyle/>
        <a:p>
          <a:endParaRPr lang="en-GB"/>
        </a:p>
      </dgm:t>
    </dgm:pt>
    <dgm:pt modelId="{D9819B71-775F-43F8-B560-51A8AFF7EFDB}">
      <dgm:prSet phldrT="[Text]" custT="1"/>
      <dgm:spPr/>
      <dgm:t>
        <a:bodyPr/>
        <a:lstStyle/>
        <a:p>
          <a:r>
            <a:rPr lang="en-GB" sz="1000">
              <a:latin typeface="Arial" panose="020B0604020202020204" pitchFamily="34" charset="0"/>
              <a:cs typeface="Arial" panose="020B0604020202020204" pitchFamily="34" charset="0"/>
            </a:rPr>
            <a:t>Outcomes</a:t>
          </a:r>
        </a:p>
      </dgm:t>
    </dgm:pt>
    <dgm:pt modelId="{2996C15F-D6C7-43E0-8B23-79ACE5D44CF1}" type="parTrans" cxnId="{14267A16-2D5A-459F-A6C5-A9C774CA355B}">
      <dgm:prSet/>
      <dgm:spPr/>
      <dgm:t>
        <a:bodyPr/>
        <a:lstStyle/>
        <a:p>
          <a:endParaRPr lang="en-GB"/>
        </a:p>
      </dgm:t>
    </dgm:pt>
    <dgm:pt modelId="{3D2942DF-C9FF-4CEB-8964-7AA289B69A95}" type="sibTrans" cxnId="{14267A16-2D5A-459F-A6C5-A9C774CA355B}">
      <dgm:prSet/>
      <dgm:spPr/>
      <dgm:t>
        <a:bodyPr/>
        <a:lstStyle/>
        <a:p>
          <a:endParaRPr lang="en-GB"/>
        </a:p>
      </dgm:t>
    </dgm:pt>
    <dgm:pt modelId="{9AE66B6A-C57A-4155-8047-AE79CFAD7A24}">
      <dgm:prSet phldrT="[Text]" custT="1"/>
      <dgm:spPr/>
      <dgm:t>
        <a:bodyPr/>
        <a:lstStyle/>
        <a:p>
          <a:r>
            <a:rPr lang="en-GB" sz="900">
              <a:latin typeface="Arial" panose="020B0604020202020204" pitchFamily="34" charset="0"/>
              <a:cs typeface="Arial" panose="020B0604020202020204" pitchFamily="34" charset="0"/>
            </a:rPr>
            <a:t>Refresh partnership purpose, outcomes, members and terms of reference</a:t>
          </a:r>
        </a:p>
      </dgm:t>
    </dgm:pt>
    <dgm:pt modelId="{22F6DF49-321B-4ECB-9FA9-4109185E7D4A}" type="parTrans" cxnId="{85F15167-CD9E-4D21-8A45-DEF844B4E76D}">
      <dgm:prSet/>
      <dgm:spPr/>
      <dgm:t>
        <a:bodyPr/>
        <a:lstStyle/>
        <a:p>
          <a:endParaRPr lang="en-GB"/>
        </a:p>
      </dgm:t>
    </dgm:pt>
    <dgm:pt modelId="{4AFE1FD7-1545-42B9-98A4-A9610FEDE86A}" type="sibTrans" cxnId="{85F15167-CD9E-4D21-8A45-DEF844B4E76D}">
      <dgm:prSet/>
      <dgm:spPr/>
      <dgm:t>
        <a:bodyPr/>
        <a:lstStyle/>
        <a:p>
          <a:endParaRPr lang="en-GB"/>
        </a:p>
      </dgm:t>
    </dgm:pt>
    <dgm:pt modelId="{207A324E-26AE-49D5-B6C6-3ECD56C8CAED}">
      <dgm:prSet phldrT="[Text]" custT="1"/>
      <dgm:spPr/>
      <dgm:t>
        <a:bodyPr/>
        <a:lstStyle/>
        <a:p>
          <a:r>
            <a:rPr lang="en-GB" sz="900">
              <a:latin typeface="Arial" panose="020B0604020202020204" pitchFamily="34" charset="0"/>
              <a:cs typeface="Arial" panose="020B0604020202020204" pitchFamily="34" charset="0"/>
            </a:rPr>
            <a:t>Agree partnership agreement</a:t>
          </a:r>
        </a:p>
      </dgm:t>
    </dgm:pt>
    <dgm:pt modelId="{864ED861-BBB3-4997-90E1-9175EA66F9A9}" type="parTrans" cxnId="{1CE7BC24-35D5-4A14-9080-D7698CF2FA8A}">
      <dgm:prSet/>
      <dgm:spPr/>
      <dgm:t>
        <a:bodyPr/>
        <a:lstStyle/>
        <a:p>
          <a:endParaRPr lang="en-GB"/>
        </a:p>
      </dgm:t>
    </dgm:pt>
    <dgm:pt modelId="{99D8E50F-B174-42F7-896E-97C9808653E6}" type="sibTrans" cxnId="{1CE7BC24-35D5-4A14-9080-D7698CF2FA8A}">
      <dgm:prSet/>
      <dgm:spPr/>
      <dgm:t>
        <a:bodyPr/>
        <a:lstStyle/>
        <a:p>
          <a:endParaRPr lang="en-GB"/>
        </a:p>
      </dgm:t>
    </dgm:pt>
    <dgm:pt modelId="{E6623E85-B319-4B19-A2A1-1DE8380C22FA}">
      <dgm:prSet phldrT="[Text]" custT="1"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6C5973-42F8-4448-8B12-E48E3A8E7190}" type="parTrans" cxnId="{57EC4474-765F-4675-999A-6368B8A1A58C}">
      <dgm:prSet/>
      <dgm:spPr/>
      <dgm:t>
        <a:bodyPr/>
        <a:lstStyle/>
        <a:p>
          <a:endParaRPr lang="en-GB"/>
        </a:p>
      </dgm:t>
    </dgm:pt>
    <dgm:pt modelId="{825CBECF-3B3B-495C-AC88-B61779C40DDA}" type="sibTrans" cxnId="{57EC4474-765F-4675-999A-6368B8A1A58C}">
      <dgm:prSet/>
      <dgm:spPr/>
      <dgm:t>
        <a:bodyPr/>
        <a:lstStyle/>
        <a:p>
          <a:endParaRPr lang="en-GB"/>
        </a:p>
      </dgm:t>
    </dgm:pt>
    <dgm:pt modelId="{99199F8E-04CB-4FB6-888D-182735BCEF2B}" type="pres">
      <dgm:prSet presAssocID="{F0EBC7EA-3394-434B-A5E2-799B4F88C57F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BB563FC-22E4-4EC9-B9DD-8379797BF21D}" type="pres">
      <dgm:prSet presAssocID="{F0EBC7EA-3394-434B-A5E2-799B4F88C57F}" presName="children" presStyleCnt="0"/>
      <dgm:spPr/>
    </dgm:pt>
    <dgm:pt modelId="{EC4A09AA-D5FF-4475-B86B-D205174D83A9}" type="pres">
      <dgm:prSet presAssocID="{F0EBC7EA-3394-434B-A5E2-799B4F88C57F}" presName="child1group" presStyleCnt="0"/>
      <dgm:spPr/>
    </dgm:pt>
    <dgm:pt modelId="{70F5F9BB-5751-4421-B546-866E7D4679E8}" type="pres">
      <dgm:prSet presAssocID="{F0EBC7EA-3394-434B-A5E2-799B4F88C57F}" presName="child1" presStyleLbl="bgAcc1" presStyleIdx="0" presStyleCnt="4"/>
      <dgm:spPr/>
      <dgm:t>
        <a:bodyPr/>
        <a:lstStyle/>
        <a:p>
          <a:endParaRPr lang="en-GB"/>
        </a:p>
      </dgm:t>
    </dgm:pt>
    <dgm:pt modelId="{FBECFD7A-D27D-4C32-B668-F24B8EB95A6D}" type="pres">
      <dgm:prSet presAssocID="{F0EBC7EA-3394-434B-A5E2-799B4F88C57F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F403CE-64DC-468D-8881-CF094BC4EA8F}" type="pres">
      <dgm:prSet presAssocID="{F0EBC7EA-3394-434B-A5E2-799B4F88C57F}" presName="child2group" presStyleCnt="0"/>
      <dgm:spPr/>
    </dgm:pt>
    <dgm:pt modelId="{D0683304-CF71-4571-BF6A-53221E7AC0E4}" type="pres">
      <dgm:prSet presAssocID="{F0EBC7EA-3394-434B-A5E2-799B4F88C57F}" presName="child2" presStyleLbl="bgAcc1" presStyleIdx="1" presStyleCnt="4" custLinFactNeighborX="13180"/>
      <dgm:spPr/>
      <dgm:t>
        <a:bodyPr/>
        <a:lstStyle/>
        <a:p>
          <a:endParaRPr lang="en-GB"/>
        </a:p>
      </dgm:t>
    </dgm:pt>
    <dgm:pt modelId="{4FCE5DE4-6D05-4D1C-85B4-77C7A265095F}" type="pres">
      <dgm:prSet presAssocID="{F0EBC7EA-3394-434B-A5E2-799B4F88C57F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D9827C-3190-43AD-AC08-509DDC42A02A}" type="pres">
      <dgm:prSet presAssocID="{F0EBC7EA-3394-434B-A5E2-799B4F88C57F}" presName="child3group" presStyleCnt="0"/>
      <dgm:spPr/>
    </dgm:pt>
    <dgm:pt modelId="{F56AFDAA-BC2F-4078-BC96-BE2D9FD1ECB3}" type="pres">
      <dgm:prSet presAssocID="{F0EBC7EA-3394-434B-A5E2-799B4F88C57F}" presName="child3" presStyleLbl="bgAcc1" presStyleIdx="2" presStyleCnt="4" custScaleX="117574" custScaleY="100000"/>
      <dgm:spPr/>
      <dgm:t>
        <a:bodyPr/>
        <a:lstStyle/>
        <a:p>
          <a:endParaRPr lang="en-GB"/>
        </a:p>
      </dgm:t>
    </dgm:pt>
    <dgm:pt modelId="{A8F47DA4-A5E0-46D3-84F2-9ECE2F42146C}" type="pres">
      <dgm:prSet presAssocID="{F0EBC7EA-3394-434B-A5E2-799B4F88C57F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FB7CFE-EFFE-41FC-89AD-AB579E6597F7}" type="pres">
      <dgm:prSet presAssocID="{F0EBC7EA-3394-434B-A5E2-799B4F88C57F}" presName="child4group" presStyleCnt="0"/>
      <dgm:spPr/>
    </dgm:pt>
    <dgm:pt modelId="{2D27E4F9-9EF4-455B-A51C-597B6F029E20}" type="pres">
      <dgm:prSet presAssocID="{F0EBC7EA-3394-434B-A5E2-799B4F88C57F}" presName="child4" presStyleLbl="bgAcc1" presStyleIdx="3" presStyleCnt="4"/>
      <dgm:spPr/>
      <dgm:t>
        <a:bodyPr/>
        <a:lstStyle/>
        <a:p>
          <a:endParaRPr lang="en-GB"/>
        </a:p>
      </dgm:t>
    </dgm:pt>
    <dgm:pt modelId="{B92C9730-5422-4173-9FFC-D56985F7474E}" type="pres">
      <dgm:prSet presAssocID="{F0EBC7EA-3394-434B-A5E2-799B4F88C57F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FB0706-0A53-416A-9BBC-AE19C03FDC63}" type="pres">
      <dgm:prSet presAssocID="{F0EBC7EA-3394-434B-A5E2-799B4F88C57F}" presName="childPlaceholder" presStyleCnt="0"/>
      <dgm:spPr/>
    </dgm:pt>
    <dgm:pt modelId="{2321D455-3ABF-4DEB-92A6-66ACFB9F146F}" type="pres">
      <dgm:prSet presAssocID="{F0EBC7EA-3394-434B-A5E2-799B4F88C57F}" presName="circle" presStyleCnt="0"/>
      <dgm:spPr/>
    </dgm:pt>
    <dgm:pt modelId="{28D84606-724A-4BAD-A4BF-A9FF694D260A}" type="pres">
      <dgm:prSet presAssocID="{F0EBC7EA-3394-434B-A5E2-799B4F88C57F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46D70C-6C66-4E3B-87AB-8E2F5A6439A8}" type="pres">
      <dgm:prSet presAssocID="{F0EBC7EA-3394-434B-A5E2-799B4F88C57F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40B2B0-D2AD-4240-A9D9-40F700BC8F7D}" type="pres">
      <dgm:prSet presAssocID="{F0EBC7EA-3394-434B-A5E2-799B4F88C57F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3842F6-18CC-4B7F-A22C-829131DF2B1B}" type="pres">
      <dgm:prSet presAssocID="{F0EBC7EA-3394-434B-A5E2-799B4F88C57F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FA1618-9654-4175-B301-CB902885152D}" type="pres">
      <dgm:prSet presAssocID="{F0EBC7EA-3394-434B-A5E2-799B4F88C57F}" presName="quadrantPlaceholder" presStyleCnt="0"/>
      <dgm:spPr/>
    </dgm:pt>
    <dgm:pt modelId="{CE95286A-9B59-4CD7-B326-00F37F5610EF}" type="pres">
      <dgm:prSet presAssocID="{F0EBC7EA-3394-434B-A5E2-799B4F88C57F}" presName="center1" presStyleLbl="fgShp" presStyleIdx="0" presStyleCnt="2"/>
      <dgm:spPr/>
    </dgm:pt>
    <dgm:pt modelId="{7D0664EC-337C-4B67-AEED-CA5D581E711D}" type="pres">
      <dgm:prSet presAssocID="{F0EBC7EA-3394-434B-A5E2-799B4F88C57F}" presName="center2" presStyleLbl="fgShp" presStyleIdx="1" presStyleCnt="2"/>
      <dgm:spPr/>
    </dgm:pt>
  </dgm:ptLst>
  <dgm:cxnLst>
    <dgm:cxn modelId="{BD39944A-ABDF-4786-83DA-64D7B2EBA6DA}" type="presOf" srcId="{3EA16EE6-EBDF-4E56-97C3-EF77AA36EE19}" destId="{D0683304-CF71-4571-BF6A-53221E7AC0E4}" srcOrd="0" destOrd="2" presId="urn:microsoft.com/office/officeart/2005/8/layout/cycle4"/>
    <dgm:cxn modelId="{457C3BD4-8507-465E-9B53-5535990F97C0}" srcId="{C8681042-8693-4962-87B7-5278FBAEE36F}" destId="{0B31D6B5-D6F5-49E9-AE59-BCD1E736D985}" srcOrd="3" destOrd="0" parTransId="{D1568D64-2366-480E-9685-551EC149AA5E}" sibTransId="{E2331300-36A9-4945-887D-9D9E972DE905}"/>
    <dgm:cxn modelId="{29429975-1DEC-4922-AC7C-80820D1F99AA}" type="presOf" srcId="{0B31D6B5-D6F5-49E9-AE59-BCD1E736D985}" destId="{D0683304-CF71-4571-BF6A-53221E7AC0E4}" srcOrd="0" destOrd="3" presId="urn:microsoft.com/office/officeart/2005/8/layout/cycle4"/>
    <dgm:cxn modelId="{D5C370D3-12DF-4967-AD70-FC222E7B9D5A}" type="presOf" srcId="{207A324E-26AE-49D5-B6C6-3ECD56C8CAED}" destId="{FBECFD7A-D27D-4C32-B668-F24B8EB95A6D}" srcOrd="1" destOrd="1" presId="urn:microsoft.com/office/officeart/2005/8/layout/cycle4"/>
    <dgm:cxn modelId="{599F74EB-2BCC-43A2-B448-11EDDF033EFC}" type="presOf" srcId="{53FDC90F-42A2-45C4-9171-6F1E069535D7}" destId="{70F5F9BB-5751-4421-B546-866E7D4679E8}" srcOrd="0" destOrd="2" presId="urn:microsoft.com/office/officeart/2005/8/layout/cycle4"/>
    <dgm:cxn modelId="{6F3F0CEB-F599-4A5F-86BA-F5491C95DB5C}" type="presOf" srcId="{C411CD9D-1054-4878-833D-6B859B51A1DE}" destId="{A8F47DA4-A5E0-46D3-84F2-9ECE2F42146C}" srcOrd="1" destOrd="1" presId="urn:microsoft.com/office/officeart/2005/8/layout/cycle4"/>
    <dgm:cxn modelId="{5DC4FE54-4B1F-45AE-ADD1-F3E6B5D9BACD}" type="presOf" srcId="{9AE66B6A-C57A-4155-8047-AE79CFAD7A24}" destId="{70F5F9BB-5751-4421-B546-866E7D4679E8}" srcOrd="0" destOrd="0" presId="urn:microsoft.com/office/officeart/2005/8/layout/cycle4"/>
    <dgm:cxn modelId="{D26AF1A5-3CFE-41ED-AAE4-BAADBC01B897}" type="presOf" srcId="{35FD6A31-D957-467B-B41B-7AF10CC5DA35}" destId="{A8F47DA4-A5E0-46D3-84F2-9ECE2F42146C}" srcOrd="1" destOrd="5" presId="urn:microsoft.com/office/officeart/2005/8/layout/cycle4"/>
    <dgm:cxn modelId="{A7DF2487-BF05-4B10-8380-27D2D4495D24}" srcId="{56744850-4BCE-491C-8621-78A156BE9D4B}" destId="{AF584238-61D6-467D-A0DA-5D020F50A293}" srcOrd="3" destOrd="0" parTransId="{A322E50A-2A31-4260-8170-924F00AA2056}" sibTransId="{8A0D02D6-4734-43E8-B338-69AC6A9DE234}"/>
    <dgm:cxn modelId="{F5966065-A012-4344-A994-FD49D7EC2D9F}" srcId="{C8681042-8693-4962-87B7-5278FBAEE36F}" destId="{769C0996-C292-49D2-ADBE-AC69822E813E}" srcOrd="1" destOrd="0" parTransId="{108BF118-3829-4135-9809-F8A4B0F07E8B}" sibTransId="{B3DF99A0-F1DE-4D9B-839F-B600379E1D4A}"/>
    <dgm:cxn modelId="{F292DB3A-E744-4666-AF93-3E6B7DA40C32}" type="presOf" srcId="{0B31D6B5-D6F5-49E9-AE59-BCD1E736D985}" destId="{4FCE5DE4-6D05-4D1C-85B4-77C7A265095F}" srcOrd="1" destOrd="3" presId="urn:microsoft.com/office/officeart/2005/8/layout/cycle4"/>
    <dgm:cxn modelId="{85F15167-CD9E-4D21-8A45-DEF844B4E76D}" srcId="{56744850-4BCE-491C-8621-78A156BE9D4B}" destId="{9AE66B6A-C57A-4155-8047-AE79CFAD7A24}" srcOrd="0" destOrd="0" parTransId="{22F6DF49-321B-4ECB-9FA9-4109185E7D4A}" sibTransId="{4AFE1FD7-1545-42B9-98A4-A9610FEDE86A}"/>
    <dgm:cxn modelId="{1D2FF0C8-F5BD-4536-9096-7B79BEEA52C1}" type="presOf" srcId="{56744850-4BCE-491C-8621-78A156BE9D4B}" destId="{28D84606-724A-4BAD-A4BF-A9FF694D260A}" srcOrd="0" destOrd="0" presId="urn:microsoft.com/office/officeart/2005/8/layout/cycle4"/>
    <dgm:cxn modelId="{57EC4474-765F-4675-999A-6368B8A1A58C}" srcId="{56744850-4BCE-491C-8621-78A156BE9D4B}" destId="{E6623E85-B319-4B19-A2A1-1DE8380C22FA}" srcOrd="4" destOrd="0" parTransId="{346C5973-42F8-4448-8B12-E48E3A8E7190}" sibTransId="{825CBECF-3B3B-495C-AC88-B61779C40DDA}"/>
    <dgm:cxn modelId="{0A66923C-4748-4095-9759-A5B085E1F460}" type="presOf" srcId="{3480630A-75B6-44DD-99CB-37B421FC2C8E}" destId="{A8F47DA4-A5E0-46D3-84F2-9ECE2F42146C}" srcOrd="1" destOrd="8" presId="urn:microsoft.com/office/officeart/2005/8/layout/cycle4"/>
    <dgm:cxn modelId="{AB5439F4-68C9-477D-A25D-E7F64055FE21}" srcId="{8E346C42-E5E9-4E44-BCA4-180B9AF6C7DC}" destId="{C411CD9D-1054-4878-833D-6B859B51A1DE}" srcOrd="1" destOrd="0" parTransId="{3C4E8525-C5B3-4C12-841F-1A7A70CB3408}" sibTransId="{29B89F3C-FA7C-44C0-B2B0-94A3F85F5560}"/>
    <dgm:cxn modelId="{F441FDA0-820C-465C-B647-7488EC64C850}" type="presOf" srcId="{35FD6A31-D957-467B-B41B-7AF10CC5DA35}" destId="{F56AFDAA-BC2F-4078-BC96-BE2D9FD1ECB3}" srcOrd="0" destOrd="5" presId="urn:microsoft.com/office/officeart/2005/8/layout/cycle4"/>
    <dgm:cxn modelId="{C5DF1143-947D-4151-9D5F-9E139599BD19}" type="presOf" srcId="{9EE028FF-8267-4731-9A75-A624B1C6EBEE}" destId="{D0683304-CF71-4571-BF6A-53221E7AC0E4}" srcOrd="0" destOrd="5" presId="urn:microsoft.com/office/officeart/2005/8/layout/cycle4"/>
    <dgm:cxn modelId="{56D934EE-2B8B-4923-9ACA-68D95717BAA3}" type="presOf" srcId="{27BE6259-8097-4AD0-A258-F74AD01DEDB9}" destId="{B92C9730-5422-4173-9FFC-D56985F7474E}" srcOrd="1" destOrd="5" presId="urn:microsoft.com/office/officeart/2005/8/layout/cycle4"/>
    <dgm:cxn modelId="{7CFAAD18-98AE-4039-AE01-4B33215575D0}" srcId="{1BA3CC92-4D28-4D99-803B-08332779357F}" destId="{38763361-36E4-4703-963C-D615955034C1}" srcOrd="0" destOrd="0" parTransId="{3BC59707-7F61-4EF3-A18F-69D3BD72A22F}" sibTransId="{063DA802-F6B1-40F6-A6CE-FF2A58CB88CC}"/>
    <dgm:cxn modelId="{76CE4A8D-B777-476D-987D-00B570A7E3EA}" srcId="{8E346C42-E5E9-4E44-BCA4-180B9AF6C7DC}" destId="{35FD6A31-D957-467B-B41B-7AF10CC5DA35}" srcOrd="5" destOrd="0" parTransId="{8FBEEE92-9FBF-464C-B9C4-BCCBF235C2C1}" sibTransId="{A7C66BA7-521C-41B4-8502-AD31E8A7FDFF}"/>
    <dgm:cxn modelId="{4CB4224D-A6D2-475F-BEFB-415BB5E8AF78}" type="presOf" srcId="{1BA3CC92-4D28-4D99-803B-08332779357F}" destId="{D53842F6-18CC-4B7F-A22C-829131DF2B1B}" srcOrd="0" destOrd="0" presId="urn:microsoft.com/office/officeart/2005/8/layout/cycle4"/>
    <dgm:cxn modelId="{1C09F1F3-DBDC-4868-BE31-4B00B772EA27}" srcId="{1BA3CC92-4D28-4D99-803B-08332779357F}" destId="{0D5AABB7-D016-45E7-9CCD-B54094CC41DD}" srcOrd="6" destOrd="0" parTransId="{2E667677-41B0-4237-A495-F2118DBA9DA7}" sibTransId="{35BA3738-D53D-4608-B35E-EDC9E9901AEB}"/>
    <dgm:cxn modelId="{D54CB93A-7AD3-4DA8-B70E-9231B6A8DFF2}" type="presOf" srcId="{AF584238-61D6-467D-A0DA-5D020F50A293}" destId="{70F5F9BB-5751-4421-B546-866E7D4679E8}" srcOrd="0" destOrd="3" presId="urn:microsoft.com/office/officeart/2005/8/layout/cycle4"/>
    <dgm:cxn modelId="{D30E4988-A134-427C-8D8E-4CBC6E7F80CB}" type="presOf" srcId="{4DFFA80D-453E-4814-8B6B-520E69205F38}" destId="{A8F47DA4-A5E0-46D3-84F2-9ECE2F42146C}" srcOrd="1" destOrd="4" presId="urn:microsoft.com/office/officeart/2005/8/layout/cycle4"/>
    <dgm:cxn modelId="{14267A16-2D5A-459F-A6C5-A9C774CA355B}" srcId="{1BA3CC92-4D28-4D99-803B-08332779357F}" destId="{D9819B71-775F-43F8-B560-51A8AFF7EFDB}" srcOrd="2" destOrd="0" parTransId="{2996C15F-D6C7-43E0-8B23-79ACE5D44CF1}" sibTransId="{3D2942DF-C9FF-4CEB-8964-7AA289B69A95}"/>
    <dgm:cxn modelId="{1DE3054C-5556-4EC3-B460-7A2E17975DCE}" srcId="{56744850-4BCE-491C-8621-78A156BE9D4B}" destId="{C666B877-050A-42A2-8A98-F6B5E148B8BD}" srcOrd="5" destOrd="0" parTransId="{A8432940-D0CF-483F-B7CA-DA07F6F0C9E3}" sibTransId="{7CA9B2B6-0C82-47FB-8269-58987D376548}"/>
    <dgm:cxn modelId="{41655F50-C804-4C02-A86F-B89BBC362F59}" srcId="{8E346C42-E5E9-4E44-BCA4-180B9AF6C7DC}" destId="{57371BF7-0F43-47C2-A0BE-3F7D8A678627}" srcOrd="0" destOrd="0" parTransId="{1D0A0CF2-7BF1-4453-AD86-17FBB8E9D13C}" sibTransId="{B4D8D258-F76B-42E0-B2E8-DF7D2F66C91E}"/>
    <dgm:cxn modelId="{C7FEF030-219B-4FBF-AB7E-4A4FA38CD9BF}" srcId="{1BA3CC92-4D28-4D99-803B-08332779357F}" destId="{27BE6259-8097-4AD0-A258-F74AD01DEDB9}" srcOrd="5" destOrd="0" parTransId="{26A4636F-9B81-42C9-81B1-C9352FFDEF06}" sibTransId="{E3220685-FC6A-4A05-ABFF-D4EDCA70671B}"/>
    <dgm:cxn modelId="{02C1FAB0-0394-4DC8-B56F-1C17313ABA1C}" type="presOf" srcId="{81D1CA0D-3D8B-4A80-A112-0DB93DF83956}" destId="{A8F47DA4-A5E0-46D3-84F2-9ECE2F42146C}" srcOrd="1" destOrd="2" presId="urn:microsoft.com/office/officeart/2005/8/layout/cycle4"/>
    <dgm:cxn modelId="{7D26111C-4DED-43E7-8E17-DA6D6FA1CC61}" type="presOf" srcId="{207A324E-26AE-49D5-B6C6-3ECD56C8CAED}" destId="{70F5F9BB-5751-4421-B546-866E7D4679E8}" srcOrd="0" destOrd="1" presId="urn:microsoft.com/office/officeart/2005/8/layout/cycle4"/>
    <dgm:cxn modelId="{39253281-537F-4785-B6A4-1892C48F02C4}" type="presOf" srcId="{3C28D912-3756-4E27-8D57-DC54D4D96F53}" destId="{2D27E4F9-9EF4-455B-A51C-597B6F029E20}" srcOrd="0" destOrd="4" presId="urn:microsoft.com/office/officeart/2005/8/layout/cycle4"/>
    <dgm:cxn modelId="{7B7CEF4A-B853-41D9-B120-C9DE39623832}" srcId="{F0EBC7EA-3394-434B-A5E2-799B4F88C57F}" destId="{8E346C42-E5E9-4E44-BCA4-180B9AF6C7DC}" srcOrd="2" destOrd="0" parTransId="{C25CA9D0-765C-43A3-89F2-4298F01D0CF5}" sibTransId="{F2022EEE-220A-4AC9-99A9-319E29E4C17E}"/>
    <dgm:cxn modelId="{6D309EC5-296D-4DB6-9FEF-D3CE70CD7638}" type="presOf" srcId="{0D5AABB7-D016-45E7-9CCD-B54094CC41DD}" destId="{2D27E4F9-9EF4-455B-A51C-597B6F029E20}" srcOrd="0" destOrd="6" presId="urn:microsoft.com/office/officeart/2005/8/layout/cycle4"/>
    <dgm:cxn modelId="{DC1CF8F4-644F-41F9-A540-C6DFB9DE1FDB}" type="presOf" srcId="{3C28D912-3756-4E27-8D57-DC54D4D96F53}" destId="{B92C9730-5422-4173-9FFC-D56985F7474E}" srcOrd="1" destOrd="4" presId="urn:microsoft.com/office/officeart/2005/8/layout/cycle4"/>
    <dgm:cxn modelId="{D453ECCD-F49A-447C-A030-D7F746CA3267}" srcId="{C8681042-8693-4962-87B7-5278FBAEE36F}" destId="{D732EFA1-51D2-4A14-9EF6-2DE1EA063226}" srcOrd="0" destOrd="0" parTransId="{C35C3EFF-9696-42B9-B955-B0F8F240A228}" sibTransId="{E712152E-0C65-4243-ACDA-9A3318CB6D7F}"/>
    <dgm:cxn modelId="{CB463400-E0E1-4438-9BF1-DA83DCFC4903}" type="presOf" srcId="{8E346C42-E5E9-4E44-BCA4-180B9AF6C7DC}" destId="{E540B2B0-D2AD-4240-A9D9-40F700BC8F7D}" srcOrd="0" destOrd="0" presId="urn:microsoft.com/office/officeart/2005/8/layout/cycle4"/>
    <dgm:cxn modelId="{F7457D0A-4977-4223-BE7C-57F7E1C48A19}" type="presOf" srcId="{4AA87E7C-C9FF-4EFF-95C2-6E0DECBFB777}" destId="{4FCE5DE4-6D05-4D1C-85B4-77C7A265095F}" srcOrd="1" destOrd="4" presId="urn:microsoft.com/office/officeart/2005/8/layout/cycle4"/>
    <dgm:cxn modelId="{17F73E06-375B-4C0B-B0B7-9B031BCA86E7}" srcId="{1BA3CC92-4D28-4D99-803B-08332779357F}" destId="{3C28D912-3756-4E27-8D57-DC54D4D96F53}" srcOrd="4" destOrd="0" parTransId="{2A78818D-B3ED-4BA6-8CF8-BFB5CC636E7D}" sibTransId="{B32FFE67-52E5-43E0-9F47-04D604F783F8}"/>
    <dgm:cxn modelId="{24300104-6C10-4789-AE23-365B73CAC5DD}" srcId="{56744850-4BCE-491C-8621-78A156BE9D4B}" destId="{53FDC90F-42A2-45C4-9171-6F1E069535D7}" srcOrd="2" destOrd="0" parTransId="{D91BFFB0-7C57-4C6F-AA8E-715DDF4B0ABB}" sibTransId="{74C3FA21-A1DB-4571-9EB3-8B923F41CBD0}"/>
    <dgm:cxn modelId="{0FE3CFF6-3CCE-42FE-A73B-C45F01F6C4C8}" type="presOf" srcId="{AAF56B75-64E4-41B4-9DEB-19DCFAABBDF2}" destId="{F56AFDAA-BC2F-4078-BC96-BE2D9FD1ECB3}" srcOrd="0" destOrd="6" presId="urn:microsoft.com/office/officeart/2005/8/layout/cycle4"/>
    <dgm:cxn modelId="{8FAB6767-F27E-452E-B95E-C839CBB29B51}" srcId="{C8681042-8693-4962-87B7-5278FBAEE36F}" destId="{9EE028FF-8267-4731-9A75-A624B1C6EBEE}" srcOrd="5" destOrd="0" parTransId="{A1955E4D-47E4-4965-8885-D0D7F553787C}" sibTransId="{83E0E1E2-038E-49EE-A38E-925A6A436F4B}"/>
    <dgm:cxn modelId="{959FD33D-C073-4D98-B8EB-C381C35FA3A0}" type="presOf" srcId="{AF584238-61D6-467D-A0DA-5D020F50A293}" destId="{FBECFD7A-D27D-4C32-B668-F24B8EB95A6D}" srcOrd="1" destOrd="3" presId="urn:microsoft.com/office/officeart/2005/8/layout/cycle4"/>
    <dgm:cxn modelId="{F143BAA1-0A5F-4629-8688-D48A4152B9D7}" type="presOf" srcId="{9EE028FF-8267-4731-9A75-A624B1C6EBEE}" destId="{4FCE5DE4-6D05-4D1C-85B4-77C7A265095F}" srcOrd="1" destOrd="5" presId="urn:microsoft.com/office/officeart/2005/8/layout/cycle4"/>
    <dgm:cxn modelId="{2B1FB11A-348D-459F-9971-EB5B87F6D107}" type="presOf" srcId="{D9819B71-775F-43F8-B560-51A8AFF7EFDB}" destId="{B92C9730-5422-4173-9FFC-D56985F7474E}" srcOrd="1" destOrd="2" presId="urn:microsoft.com/office/officeart/2005/8/layout/cycle4"/>
    <dgm:cxn modelId="{6F2D0471-E9CC-4305-8861-2235F6B619C6}" type="presOf" srcId="{4DFFA80D-453E-4814-8B6B-520E69205F38}" destId="{F56AFDAA-BC2F-4078-BC96-BE2D9FD1ECB3}" srcOrd="0" destOrd="4" presId="urn:microsoft.com/office/officeart/2005/8/layout/cycle4"/>
    <dgm:cxn modelId="{669288AC-C369-49CF-BE15-F39C0FD6CD34}" type="presOf" srcId="{57371BF7-0F43-47C2-A0BE-3F7D8A678627}" destId="{F56AFDAA-BC2F-4078-BC96-BE2D9FD1ECB3}" srcOrd="0" destOrd="0" presId="urn:microsoft.com/office/officeart/2005/8/layout/cycle4"/>
    <dgm:cxn modelId="{D4A34CFC-7D28-4F34-AEA1-73B71A27E75E}" type="presOf" srcId="{EFC3C486-1079-4B46-9AF9-3A2B70FEB8D3}" destId="{2D27E4F9-9EF4-455B-A51C-597B6F029E20}" srcOrd="0" destOrd="3" presId="urn:microsoft.com/office/officeart/2005/8/layout/cycle4"/>
    <dgm:cxn modelId="{F74D376F-C3E6-4245-861A-24791B8A47B5}" type="presOf" srcId="{3EA16EE6-EBDF-4E56-97C3-EF77AA36EE19}" destId="{4FCE5DE4-6D05-4D1C-85B4-77C7A265095F}" srcOrd="1" destOrd="2" presId="urn:microsoft.com/office/officeart/2005/8/layout/cycle4"/>
    <dgm:cxn modelId="{CD5BFF88-BE0A-4FF5-9239-CBF8FF21D69A}" type="presOf" srcId="{D732EFA1-51D2-4A14-9EF6-2DE1EA063226}" destId="{4FCE5DE4-6D05-4D1C-85B4-77C7A265095F}" srcOrd="1" destOrd="0" presId="urn:microsoft.com/office/officeart/2005/8/layout/cycle4"/>
    <dgm:cxn modelId="{39C9C42E-D828-459A-AC06-13161A2D453B}" srcId="{8E346C42-E5E9-4E44-BCA4-180B9AF6C7DC}" destId="{AAF56B75-64E4-41B4-9DEB-19DCFAABBDF2}" srcOrd="6" destOrd="0" parTransId="{88211995-2216-4FAE-ACB0-9B3841A3D7EB}" sibTransId="{11A5A5B9-C9F8-4310-A474-7246AE7E546B}"/>
    <dgm:cxn modelId="{C5E213CD-BDC9-4D54-B904-17FF67A2B49C}" srcId="{8E346C42-E5E9-4E44-BCA4-180B9AF6C7DC}" destId="{3480630A-75B6-44DD-99CB-37B421FC2C8E}" srcOrd="8" destOrd="0" parTransId="{709A346C-7908-473E-AA56-DB34527469A9}" sibTransId="{D4A00503-D2D1-49A9-8A54-986837A2F661}"/>
    <dgm:cxn modelId="{67CB640C-8EDD-44D1-B088-14169748B121}" srcId="{8E346C42-E5E9-4E44-BCA4-180B9AF6C7DC}" destId="{4DFFA80D-453E-4814-8B6B-520E69205F38}" srcOrd="4" destOrd="0" parTransId="{B69D1AA9-0AFD-431A-ACB7-2468FD32D9A6}" sibTransId="{57CC5CE9-B073-491A-97A9-8EEA49A46C45}"/>
    <dgm:cxn modelId="{B2365D5D-C2DB-4D9A-BDF4-3F9E78C104AB}" type="presOf" srcId="{57371BF7-0F43-47C2-A0BE-3F7D8A678627}" destId="{A8F47DA4-A5E0-46D3-84F2-9ECE2F42146C}" srcOrd="1" destOrd="0" presId="urn:microsoft.com/office/officeart/2005/8/layout/cycle4"/>
    <dgm:cxn modelId="{53D1861A-2EAA-4DA9-9FF5-B5830FEA496B}" type="presOf" srcId="{D732EFA1-51D2-4A14-9EF6-2DE1EA063226}" destId="{D0683304-CF71-4571-BF6A-53221E7AC0E4}" srcOrd="0" destOrd="0" presId="urn:microsoft.com/office/officeart/2005/8/layout/cycle4"/>
    <dgm:cxn modelId="{BC60E1D0-6DC6-4D9A-B4F5-D4946753D1AB}" srcId="{C8681042-8693-4962-87B7-5278FBAEE36F}" destId="{3EA16EE6-EBDF-4E56-97C3-EF77AA36EE19}" srcOrd="2" destOrd="0" parTransId="{895782AC-6E2D-4666-B6D6-EF1F100DC658}" sibTransId="{B22E0BA5-7B45-431D-ABD4-F15970852D00}"/>
    <dgm:cxn modelId="{26DE12BF-1F63-43FA-8BE9-A43DACA4831E}" srcId="{1BA3CC92-4D28-4D99-803B-08332779357F}" destId="{7F8E24EF-5FAB-4CDD-AF67-5ABCAFACD957}" srcOrd="1" destOrd="0" parTransId="{8B9F5E24-271E-434E-8A5B-F99FC4087F64}" sibTransId="{039D7F95-8F11-42B0-A6B3-F5D06CC74AAE}"/>
    <dgm:cxn modelId="{6355C282-A236-4FD1-9F05-D6DB05920069}" type="presOf" srcId="{EFC3C486-1079-4B46-9AF9-3A2B70FEB8D3}" destId="{B92C9730-5422-4173-9FFC-D56985F7474E}" srcOrd="1" destOrd="3" presId="urn:microsoft.com/office/officeart/2005/8/layout/cycle4"/>
    <dgm:cxn modelId="{D0892994-F025-4320-AF40-626A11F0BD20}" type="presOf" srcId="{27BE6259-8097-4AD0-A258-F74AD01DEDB9}" destId="{2D27E4F9-9EF4-455B-A51C-597B6F029E20}" srcOrd="0" destOrd="5" presId="urn:microsoft.com/office/officeart/2005/8/layout/cycle4"/>
    <dgm:cxn modelId="{4A4726C8-E20E-4C16-B64D-4961C8E285C0}" type="presOf" srcId="{38763361-36E4-4703-963C-D615955034C1}" destId="{2D27E4F9-9EF4-455B-A51C-597B6F029E20}" srcOrd="0" destOrd="0" presId="urn:microsoft.com/office/officeart/2005/8/layout/cycle4"/>
    <dgm:cxn modelId="{851004F9-866F-4985-A3DB-43820963E971}" type="presOf" srcId="{4AA87E7C-C9FF-4EFF-95C2-6E0DECBFB777}" destId="{D0683304-CF71-4571-BF6A-53221E7AC0E4}" srcOrd="0" destOrd="4" presId="urn:microsoft.com/office/officeart/2005/8/layout/cycle4"/>
    <dgm:cxn modelId="{B455D6CC-E817-4D55-8513-C553037510FD}" type="presOf" srcId="{070A519A-FD3F-4EA9-8237-03033EB9E292}" destId="{F56AFDAA-BC2F-4078-BC96-BE2D9FD1ECB3}" srcOrd="0" destOrd="7" presId="urn:microsoft.com/office/officeart/2005/8/layout/cycle4"/>
    <dgm:cxn modelId="{3BB06A51-BAE4-4DFD-A904-487C7F3374FB}" srcId="{F0EBC7EA-3394-434B-A5E2-799B4F88C57F}" destId="{56744850-4BCE-491C-8621-78A156BE9D4B}" srcOrd="0" destOrd="0" parTransId="{68C167EB-C6B7-45A5-ADC5-35FA89A51E16}" sibTransId="{2445C14A-03F2-4954-8ABD-A1B1AC899CEE}"/>
    <dgm:cxn modelId="{476DD9EA-9A2B-4523-890A-24AE152E326E}" type="presOf" srcId="{AAF56B75-64E4-41B4-9DEB-19DCFAABBDF2}" destId="{A8F47DA4-A5E0-46D3-84F2-9ECE2F42146C}" srcOrd="1" destOrd="6" presId="urn:microsoft.com/office/officeart/2005/8/layout/cycle4"/>
    <dgm:cxn modelId="{EF8F9F79-A918-443E-9836-5BF6785A6AB6}" srcId="{8E346C42-E5E9-4E44-BCA4-180B9AF6C7DC}" destId="{81D1CA0D-3D8B-4A80-A112-0DB93DF83956}" srcOrd="2" destOrd="0" parTransId="{A47159AD-DDC6-484F-AFCF-18DDAFC1C02C}" sibTransId="{02CE0623-CA3A-4172-B977-827F8A0CDD54}"/>
    <dgm:cxn modelId="{65E1A839-099D-4288-9B78-F54CF404E2E7}" type="presOf" srcId="{C8681042-8693-4962-87B7-5278FBAEE36F}" destId="{4E46D70C-6C66-4E3B-87AB-8E2F5A6439A8}" srcOrd="0" destOrd="0" presId="urn:microsoft.com/office/officeart/2005/8/layout/cycle4"/>
    <dgm:cxn modelId="{A22E33C2-F4B5-4E05-A6CB-2FC8F12AA2E7}" type="presOf" srcId="{C9F5C724-6AA1-494B-99DD-5E73649D43E3}" destId="{A8F47DA4-A5E0-46D3-84F2-9ECE2F42146C}" srcOrd="1" destOrd="3" presId="urn:microsoft.com/office/officeart/2005/8/layout/cycle4"/>
    <dgm:cxn modelId="{56CDB4B7-DA77-4947-A39B-FFA6B3F72D19}" type="presOf" srcId="{C666B877-050A-42A2-8A98-F6B5E148B8BD}" destId="{FBECFD7A-D27D-4C32-B668-F24B8EB95A6D}" srcOrd="1" destOrd="5" presId="urn:microsoft.com/office/officeart/2005/8/layout/cycle4"/>
    <dgm:cxn modelId="{1DA77159-D3F6-4D5D-AAD5-66EA18C4F187}" type="presOf" srcId="{7F8E24EF-5FAB-4CDD-AF67-5ABCAFACD957}" destId="{2D27E4F9-9EF4-455B-A51C-597B6F029E20}" srcOrd="0" destOrd="1" presId="urn:microsoft.com/office/officeart/2005/8/layout/cycle4"/>
    <dgm:cxn modelId="{A63F71DD-7C4C-4C52-A8E6-4DB087756348}" type="presOf" srcId="{3480630A-75B6-44DD-99CB-37B421FC2C8E}" destId="{F56AFDAA-BC2F-4078-BC96-BE2D9FD1ECB3}" srcOrd="0" destOrd="8" presId="urn:microsoft.com/office/officeart/2005/8/layout/cycle4"/>
    <dgm:cxn modelId="{30C359E6-0D1D-4C2B-B583-6426D6B5FB0F}" type="presOf" srcId="{E6623E85-B319-4B19-A2A1-1DE8380C22FA}" destId="{FBECFD7A-D27D-4C32-B668-F24B8EB95A6D}" srcOrd="1" destOrd="4" presId="urn:microsoft.com/office/officeart/2005/8/layout/cycle4"/>
    <dgm:cxn modelId="{F69FAAC7-38BE-4AD1-9161-35E73198B571}" type="presOf" srcId="{D9819B71-775F-43F8-B560-51A8AFF7EFDB}" destId="{2D27E4F9-9EF4-455B-A51C-597B6F029E20}" srcOrd="0" destOrd="2" presId="urn:microsoft.com/office/officeart/2005/8/layout/cycle4"/>
    <dgm:cxn modelId="{56CDAB51-AA92-46C4-B7EB-1D165E3C8E75}" type="presOf" srcId="{C666B877-050A-42A2-8A98-F6B5E148B8BD}" destId="{70F5F9BB-5751-4421-B546-866E7D4679E8}" srcOrd="0" destOrd="5" presId="urn:microsoft.com/office/officeart/2005/8/layout/cycle4"/>
    <dgm:cxn modelId="{FB6D4529-EB24-4F41-B339-2625276CE53A}" srcId="{1BA3CC92-4D28-4D99-803B-08332779357F}" destId="{EFC3C486-1079-4B46-9AF9-3A2B70FEB8D3}" srcOrd="3" destOrd="0" parTransId="{212C2503-7C0E-4331-B90B-EE2949BD259D}" sibTransId="{F7211068-00C4-4679-A5FF-094AEB666B14}"/>
    <dgm:cxn modelId="{EEB21ACD-73DE-40A7-9320-7BB1184D553F}" type="presOf" srcId="{769C0996-C292-49D2-ADBE-AC69822E813E}" destId="{4FCE5DE4-6D05-4D1C-85B4-77C7A265095F}" srcOrd="1" destOrd="1" presId="urn:microsoft.com/office/officeart/2005/8/layout/cycle4"/>
    <dgm:cxn modelId="{71ACE933-D43E-43CD-A5F8-7DE88D4574AD}" type="presOf" srcId="{38763361-36E4-4703-963C-D615955034C1}" destId="{B92C9730-5422-4173-9FFC-D56985F7474E}" srcOrd="1" destOrd="0" presId="urn:microsoft.com/office/officeart/2005/8/layout/cycle4"/>
    <dgm:cxn modelId="{97D27A1F-4882-4B49-90CC-6B8DD72D3A4B}" type="presOf" srcId="{7F8E24EF-5FAB-4CDD-AF67-5ABCAFACD957}" destId="{B92C9730-5422-4173-9FFC-D56985F7474E}" srcOrd="1" destOrd="1" presId="urn:microsoft.com/office/officeart/2005/8/layout/cycle4"/>
    <dgm:cxn modelId="{4B1A0D14-89EA-4716-9DD6-B0771969D7AC}" type="presOf" srcId="{C411CD9D-1054-4878-833D-6B859B51A1DE}" destId="{F56AFDAA-BC2F-4078-BC96-BE2D9FD1ECB3}" srcOrd="0" destOrd="1" presId="urn:microsoft.com/office/officeart/2005/8/layout/cycle4"/>
    <dgm:cxn modelId="{5A0B4D97-15BC-450B-BD53-69FEED73673C}" type="presOf" srcId="{9AE66B6A-C57A-4155-8047-AE79CFAD7A24}" destId="{FBECFD7A-D27D-4C32-B668-F24B8EB95A6D}" srcOrd="1" destOrd="0" presId="urn:microsoft.com/office/officeart/2005/8/layout/cycle4"/>
    <dgm:cxn modelId="{3E6470D8-6828-4955-A7CA-8F420F5BD970}" type="presOf" srcId="{53FDC90F-42A2-45C4-9171-6F1E069535D7}" destId="{FBECFD7A-D27D-4C32-B668-F24B8EB95A6D}" srcOrd="1" destOrd="2" presId="urn:microsoft.com/office/officeart/2005/8/layout/cycle4"/>
    <dgm:cxn modelId="{50547D56-D5BC-4174-A73E-3FF67AAFA167}" type="presOf" srcId="{F0EBC7EA-3394-434B-A5E2-799B4F88C57F}" destId="{99199F8E-04CB-4FB6-888D-182735BCEF2B}" srcOrd="0" destOrd="0" presId="urn:microsoft.com/office/officeart/2005/8/layout/cycle4"/>
    <dgm:cxn modelId="{24CFE030-AE78-4C07-AB5D-4DC328B41CEE}" srcId="{F0EBC7EA-3394-434B-A5E2-799B4F88C57F}" destId="{C8681042-8693-4962-87B7-5278FBAEE36F}" srcOrd="1" destOrd="0" parTransId="{35DB44DA-9B6C-4CD8-B682-C93A0EFFB74E}" sibTransId="{0A1BF6D4-9FCD-4AF8-8D03-DB669EE6AB71}"/>
    <dgm:cxn modelId="{52B47933-521D-460E-AB72-92593A7C445D}" srcId="{8E346C42-E5E9-4E44-BCA4-180B9AF6C7DC}" destId="{C9F5C724-6AA1-494B-99DD-5E73649D43E3}" srcOrd="3" destOrd="0" parTransId="{1A23AC85-14A1-45C3-9F30-4FCD4C18E343}" sibTransId="{7E46AB24-5481-4AFA-B931-D17E95F3C821}"/>
    <dgm:cxn modelId="{77FCF3A6-E880-4735-9F4D-70ECEF085E1C}" type="presOf" srcId="{81D1CA0D-3D8B-4A80-A112-0DB93DF83956}" destId="{F56AFDAA-BC2F-4078-BC96-BE2D9FD1ECB3}" srcOrd="0" destOrd="2" presId="urn:microsoft.com/office/officeart/2005/8/layout/cycle4"/>
    <dgm:cxn modelId="{75F30F55-6D0E-4D1A-923A-F98C1F988B14}" srcId="{C8681042-8693-4962-87B7-5278FBAEE36F}" destId="{4AA87E7C-C9FF-4EFF-95C2-6E0DECBFB777}" srcOrd="4" destOrd="0" parTransId="{6A34652D-A478-47C1-8AE9-C66594F0D2BB}" sibTransId="{3D7D294D-D7B6-49E4-AD71-87B77BEDC25C}"/>
    <dgm:cxn modelId="{5308DBA9-8719-42B4-B2E5-5D5B66A1FA57}" type="presOf" srcId="{C9F5C724-6AA1-494B-99DD-5E73649D43E3}" destId="{F56AFDAA-BC2F-4078-BC96-BE2D9FD1ECB3}" srcOrd="0" destOrd="3" presId="urn:microsoft.com/office/officeart/2005/8/layout/cycle4"/>
    <dgm:cxn modelId="{829CE617-ACF2-48E4-A32A-96508522B807}" type="presOf" srcId="{E6623E85-B319-4B19-A2A1-1DE8380C22FA}" destId="{70F5F9BB-5751-4421-B546-866E7D4679E8}" srcOrd="0" destOrd="4" presId="urn:microsoft.com/office/officeart/2005/8/layout/cycle4"/>
    <dgm:cxn modelId="{36D9EC84-56B8-49DC-BDC5-EE27AC26DEA7}" type="presOf" srcId="{769C0996-C292-49D2-ADBE-AC69822E813E}" destId="{D0683304-CF71-4571-BF6A-53221E7AC0E4}" srcOrd="0" destOrd="1" presId="urn:microsoft.com/office/officeart/2005/8/layout/cycle4"/>
    <dgm:cxn modelId="{F45290D4-C3D7-4975-BCA6-B79324F7C501}" srcId="{8E346C42-E5E9-4E44-BCA4-180B9AF6C7DC}" destId="{070A519A-FD3F-4EA9-8237-03033EB9E292}" srcOrd="7" destOrd="0" parTransId="{4D0E0CB8-5AFD-486A-A650-A4145F31417F}" sibTransId="{3F9DD4E2-FB42-4A4D-968E-0010400D5C5A}"/>
    <dgm:cxn modelId="{EA4CA284-E755-4CC1-86AE-2EC9C48CC8BF}" type="presOf" srcId="{0D5AABB7-D016-45E7-9CCD-B54094CC41DD}" destId="{B92C9730-5422-4173-9FFC-D56985F7474E}" srcOrd="1" destOrd="6" presId="urn:microsoft.com/office/officeart/2005/8/layout/cycle4"/>
    <dgm:cxn modelId="{1DCA2E93-3821-45DF-8F8C-0305E3D36629}" srcId="{F0EBC7EA-3394-434B-A5E2-799B4F88C57F}" destId="{1BA3CC92-4D28-4D99-803B-08332779357F}" srcOrd="3" destOrd="0" parTransId="{FA82CB65-33EB-4F3A-8226-D525275FE9B5}" sibTransId="{7C73B543-2E8C-40FF-B997-AD21FDF42190}"/>
    <dgm:cxn modelId="{1CE7BC24-35D5-4A14-9080-D7698CF2FA8A}" srcId="{56744850-4BCE-491C-8621-78A156BE9D4B}" destId="{207A324E-26AE-49D5-B6C6-3ECD56C8CAED}" srcOrd="1" destOrd="0" parTransId="{864ED861-BBB3-4997-90E1-9175EA66F9A9}" sibTransId="{99D8E50F-B174-42F7-896E-97C9808653E6}"/>
    <dgm:cxn modelId="{F0292F95-358A-4A18-90DF-E453F92AF0A6}" type="presOf" srcId="{070A519A-FD3F-4EA9-8237-03033EB9E292}" destId="{A8F47DA4-A5E0-46D3-84F2-9ECE2F42146C}" srcOrd="1" destOrd="7" presId="urn:microsoft.com/office/officeart/2005/8/layout/cycle4"/>
    <dgm:cxn modelId="{5BA31CC6-138B-4BD1-86F6-65F8FAE4F70F}" type="presParOf" srcId="{99199F8E-04CB-4FB6-888D-182735BCEF2B}" destId="{DBB563FC-22E4-4EC9-B9DD-8379797BF21D}" srcOrd="0" destOrd="0" presId="urn:microsoft.com/office/officeart/2005/8/layout/cycle4"/>
    <dgm:cxn modelId="{D72FDDD1-692A-40D9-9B0E-5E8228731C8B}" type="presParOf" srcId="{DBB563FC-22E4-4EC9-B9DD-8379797BF21D}" destId="{EC4A09AA-D5FF-4475-B86B-D205174D83A9}" srcOrd="0" destOrd="0" presId="urn:microsoft.com/office/officeart/2005/8/layout/cycle4"/>
    <dgm:cxn modelId="{9FCEDF70-14C1-49E3-9586-1D3DD6A9904B}" type="presParOf" srcId="{EC4A09AA-D5FF-4475-B86B-D205174D83A9}" destId="{70F5F9BB-5751-4421-B546-866E7D4679E8}" srcOrd="0" destOrd="0" presId="urn:microsoft.com/office/officeart/2005/8/layout/cycle4"/>
    <dgm:cxn modelId="{38D947E6-AEFA-4311-88FE-D32C21A2245B}" type="presParOf" srcId="{EC4A09AA-D5FF-4475-B86B-D205174D83A9}" destId="{FBECFD7A-D27D-4C32-B668-F24B8EB95A6D}" srcOrd="1" destOrd="0" presId="urn:microsoft.com/office/officeart/2005/8/layout/cycle4"/>
    <dgm:cxn modelId="{9F24023A-E2CF-4380-B5A7-2334BAD1C340}" type="presParOf" srcId="{DBB563FC-22E4-4EC9-B9DD-8379797BF21D}" destId="{CDF403CE-64DC-468D-8881-CF094BC4EA8F}" srcOrd="1" destOrd="0" presId="urn:microsoft.com/office/officeart/2005/8/layout/cycle4"/>
    <dgm:cxn modelId="{0AF1CD8E-40EE-44E1-8235-7866AF05DB1B}" type="presParOf" srcId="{CDF403CE-64DC-468D-8881-CF094BC4EA8F}" destId="{D0683304-CF71-4571-BF6A-53221E7AC0E4}" srcOrd="0" destOrd="0" presId="urn:microsoft.com/office/officeart/2005/8/layout/cycle4"/>
    <dgm:cxn modelId="{4F94BCEF-B3D7-4F02-9A93-E7244FB330EA}" type="presParOf" srcId="{CDF403CE-64DC-468D-8881-CF094BC4EA8F}" destId="{4FCE5DE4-6D05-4D1C-85B4-77C7A265095F}" srcOrd="1" destOrd="0" presId="urn:microsoft.com/office/officeart/2005/8/layout/cycle4"/>
    <dgm:cxn modelId="{621E2406-00E1-44C4-AFAA-6209A7C292C2}" type="presParOf" srcId="{DBB563FC-22E4-4EC9-B9DD-8379797BF21D}" destId="{99D9827C-3190-43AD-AC08-509DDC42A02A}" srcOrd="2" destOrd="0" presId="urn:microsoft.com/office/officeart/2005/8/layout/cycle4"/>
    <dgm:cxn modelId="{1BF4CBBC-0F10-470B-977B-7AB105A3CAB9}" type="presParOf" srcId="{99D9827C-3190-43AD-AC08-509DDC42A02A}" destId="{F56AFDAA-BC2F-4078-BC96-BE2D9FD1ECB3}" srcOrd="0" destOrd="0" presId="urn:microsoft.com/office/officeart/2005/8/layout/cycle4"/>
    <dgm:cxn modelId="{C296CF4E-1295-4FAF-88CE-B261F4F2117C}" type="presParOf" srcId="{99D9827C-3190-43AD-AC08-509DDC42A02A}" destId="{A8F47DA4-A5E0-46D3-84F2-9ECE2F42146C}" srcOrd="1" destOrd="0" presId="urn:microsoft.com/office/officeart/2005/8/layout/cycle4"/>
    <dgm:cxn modelId="{249FD59E-1984-4024-830C-20ECE0C377C5}" type="presParOf" srcId="{DBB563FC-22E4-4EC9-B9DD-8379797BF21D}" destId="{49FB7CFE-EFFE-41FC-89AD-AB579E6597F7}" srcOrd="3" destOrd="0" presId="urn:microsoft.com/office/officeart/2005/8/layout/cycle4"/>
    <dgm:cxn modelId="{177AFFD1-DD83-4645-8518-A15FC6CDADF9}" type="presParOf" srcId="{49FB7CFE-EFFE-41FC-89AD-AB579E6597F7}" destId="{2D27E4F9-9EF4-455B-A51C-597B6F029E20}" srcOrd="0" destOrd="0" presId="urn:microsoft.com/office/officeart/2005/8/layout/cycle4"/>
    <dgm:cxn modelId="{AF9A9173-E2BF-4722-B7E0-2DF684E4FD1D}" type="presParOf" srcId="{49FB7CFE-EFFE-41FC-89AD-AB579E6597F7}" destId="{B92C9730-5422-4173-9FFC-D56985F7474E}" srcOrd="1" destOrd="0" presId="urn:microsoft.com/office/officeart/2005/8/layout/cycle4"/>
    <dgm:cxn modelId="{AF3FB2FA-1D32-4DC0-B12A-0B558CC8EF4A}" type="presParOf" srcId="{DBB563FC-22E4-4EC9-B9DD-8379797BF21D}" destId="{2CFB0706-0A53-416A-9BBC-AE19C03FDC63}" srcOrd="4" destOrd="0" presId="urn:microsoft.com/office/officeart/2005/8/layout/cycle4"/>
    <dgm:cxn modelId="{8D3A2B5D-28EF-49B1-83D9-EFC99F0B4DC7}" type="presParOf" srcId="{99199F8E-04CB-4FB6-888D-182735BCEF2B}" destId="{2321D455-3ABF-4DEB-92A6-66ACFB9F146F}" srcOrd="1" destOrd="0" presId="urn:microsoft.com/office/officeart/2005/8/layout/cycle4"/>
    <dgm:cxn modelId="{DF7E404C-C467-4DC3-8E60-A7E9F8367B51}" type="presParOf" srcId="{2321D455-3ABF-4DEB-92A6-66ACFB9F146F}" destId="{28D84606-724A-4BAD-A4BF-A9FF694D260A}" srcOrd="0" destOrd="0" presId="urn:microsoft.com/office/officeart/2005/8/layout/cycle4"/>
    <dgm:cxn modelId="{37840B0F-86D4-450E-963A-CC1DD66767EC}" type="presParOf" srcId="{2321D455-3ABF-4DEB-92A6-66ACFB9F146F}" destId="{4E46D70C-6C66-4E3B-87AB-8E2F5A6439A8}" srcOrd="1" destOrd="0" presId="urn:microsoft.com/office/officeart/2005/8/layout/cycle4"/>
    <dgm:cxn modelId="{9D84DFC3-C0D0-4848-8A6F-07A8721C4D30}" type="presParOf" srcId="{2321D455-3ABF-4DEB-92A6-66ACFB9F146F}" destId="{E540B2B0-D2AD-4240-A9D9-40F700BC8F7D}" srcOrd="2" destOrd="0" presId="urn:microsoft.com/office/officeart/2005/8/layout/cycle4"/>
    <dgm:cxn modelId="{D379E02B-8A10-4E80-AFEB-A9F803662736}" type="presParOf" srcId="{2321D455-3ABF-4DEB-92A6-66ACFB9F146F}" destId="{D53842F6-18CC-4B7F-A22C-829131DF2B1B}" srcOrd="3" destOrd="0" presId="urn:microsoft.com/office/officeart/2005/8/layout/cycle4"/>
    <dgm:cxn modelId="{1BD560F5-6278-41EB-AFBE-899B134BFB1D}" type="presParOf" srcId="{2321D455-3ABF-4DEB-92A6-66ACFB9F146F}" destId="{80FA1618-9654-4175-B301-CB902885152D}" srcOrd="4" destOrd="0" presId="urn:microsoft.com/office/officeart/2005/8/layout/cycle4"/>
    <dgm:cxn modelId="{E1B4B8D5-D879-4953-9DE0-DC9CD2DE370D}" type="presParOf" srcId="{99199F8E-04CB-4FB6-888D-182735BCEF2B}" destId="{CE95286A-9B59-4CD7-B326-00F37F5610EF}" srcOrd="2" destOrd="0" presId="urn:microsoft.com/office/officeart/2005/8/layout/cycle4"/>
    <dgm:cxn modelId="{C5FBDFF5-BB8B-4211-83AD-FA0AAC8ABCA3}" type="presParOf" srcId="{99199F8E-04CB-4FB6-888D-182735BCEF2B}" destId="{7D0664EC-337C-4B67-AEED-CA5D581E711D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6AFDAA-BC2F-4078-BC96-BE2D9FD1ECB3}">
      <dsp:nvSpPr>
        <dsp:cNvPr id="0" name=""/>
        <dsp:cNvSpPr/>
      </dsp:nvSpPr>
      <dsp:spPr>
        <a:xfrm>
          <a:off x="4199521" y="3389373"/>
          <a:ext cx="2895001" cy="15949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57150" lvl="1" indent="-57150" algn="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>
              <a:latin typeface="Arial" panose="020B0604020202020204" pitchFamily="34" charset="0"/>
              <a:cs typeface="Arial" panose="020B0604020202020204" pitchFamily="34" charset="0"/>
            </a:rPr>
            <a:t>Agree plan</a:t>
          </a:r>
        </a:p>
        <a:p>
          <a:pPr marL="57150" lvl="1" indent="-57150" algn="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>
              <a:latin typeface="Arial" panose="020B0604020202020204" pitchFamily="34" charset="0"/>
              <a:cs typeface="Arial" panose="020B0604020202020204" pitchFamily="34" charset="0"/>
            </a:rPr>
            <a:t>Establish project groups</a:t>
          </a:r>
        </a:p>
        <a:p>
          <a:pPr marL="57150" lvl="1" indent="-57150" algn="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>
              <a:latin typeface="Arial" panose="020B0604020202020204" pitchFamily="34" charset="0"/>
              <a:cs typeface="Arial" panose="020B0604020202020204" pitchFamily="34" charset="0"/>
            </a:rPr>
            <a:t>Establish task and finish groups</a:t>
          </a:r>
        </a:p>
        <a:p>
          <a:pPr marL="57150" lvl="1" indent="-57150" algn="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>
              <a:latin typeface="Arial" panose="020B0604020202020204" pitchFamily="34" charset="0"/>
              <a:cs typeface="Arial" panose="020B0604020202020204" pitchFamily="34" charset="0"/>
            </a:rPr>
            <a:t>Establish working groups</a:t>
          </a:r>
        </a:p>
        <a:p>
          <a:pPr marL="57150" lvl="1" indent="-57150" algn="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>
              <a:latin typeface="Arial" panose="020B0604020202020204" pitchFamily="34" charset="0"/>
              <a:cs typeface="Arial" panose="020B0604020202020204" pitchFamily="34" charset="0"/>
            </a:rPr>
            <a:t>Issue grants schemes</a:t>
          </a:r>
        </a:p>
        <a:p>
          <a:pPr marL="57150" lvl="1" indent="-57150" algn="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>
              <a:latin typeface="Arial" panose="020B0604020202020204" pitchFamily="34" charset="0"/>
              <a:cs typeface="Arial" panose="020B0604020202020204" pitchFamily="34" charset="0"/>
            </a:rPr>
            <a:t>"Procure" provision, services or support</a:t>
          </a:r>
        </a:p>
        <a:p>
          <a:pPr marL="57150" lvl="1" indent="-57150" algn="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9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>
              <a:latin typeface="Arial" panose="020B0604020202020204" pitchFamily="34" charset="0"/>
              <a:cs typeface="Arial" panose="020B0604020202020204" pitchFamily="34" charset="0"/>
            </a:rPr>
            <a:t>March-May 2017</a:t>
          </a:r>
        </a:p>
        <a:p>
          <a:pPr marL="57150" lvl="1" indent="-57150" algn="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9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03058" y="3823160"/>
        <a:ext cx="1956426" cy="1126175"/>
      </dsp:txXfrm>
    </dsp:sp>
    <dsp:sp modelId="{2D27E4F9-9EF4-455B-A51C-597B6F029E20}">
      <dsp:nvSpPr>
        <dsp:cNvPr id="0" name=""/>
        <dsp:cNvSpPr/>
      </dsp:nvSpPr>
      <dsp:spPr>
        <a:xfrm>
          <a:off x="398477" y="3389373"/>
          <a:ext cx="2462280" cy="15949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>
              <a:latin typeface="Arial" panose="020B0604020202020204" pitchFamily="34" charset="0"/>
              <a:cs typeface="Arial" panose="020B0604020202020204" pitchFamily="34" charset="0"/>
            </a:rPr>
            <a:t>Highlight reports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>
              <a:latin typeface="Arial" panose="020B0604020202020204" pitchFamily="34" charset="0"/>
              <a:cs typeface="Arial" panose="020B0604020202020204" pitchFamily="34" charset="0"/>
            </a:rPr>
            <a:t>Outputs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>
              <a:latin typeface="Arial" panose="020B0604020202020204" pitchFamily="34" charset="0"/>
              <a:cs typeface="Arial" panose="020B0604020202020204" pitchFamily="34" charset="0"/>
            </a:rPr>
            <a:t>Outcomes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>
              <a:latin typeface="Arial" panose="020B0604020202020204" pitchFamily="34" charset="0"/>
              <a:cs typeface="Arial" panose="020B0604020202020204" pitchFamily="34" charset="0"/>
            </a:rPr>
            <a:t>Lessons being learned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>
              <a:latin typeface="Arial" panose="020B0604020202020204" pitchFamily="34" charset="0"/>
              <a:cs typeface="Arial" panose="020B0604020202020204" pitchFamily="34" charset="0"/>
            </a:rPr>
            <a:t>Adjust plans and activity as appropriate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0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>
              <a:latin typeface="Arial" panose="020B0604020202020204" pitchFamily="34" charset="0"/>
              <a:cs typeface="Arial" panose="020B0604020202020204" pitchFamily="34" charset="0"/>
            </a:rPr>
            <a:t>May 2017-March 2019</a:t>
          </a:r>
        </a:p>
      </dsp:txBody>
      <dsp:txXfrm>
        <a:off x="433514" y="3823160"/>
        <a:ext cx="1653522" cy="1126175"/>
      </dsp:txXfrm>
    </dsp:sp>
    <dsp:sp modelId="{D0683304-CF71-4571-BF6A-53221E7AC0E4}">
      <dsp:nvSpPr>
        <dsp:cNvPr id="0" name=""/>
        <dsp:cNvSpPr/>
      </dsp:nvSpPr>
      <dsp:spPr>
        <a:xfrm>
          <a:off x="4740410" y="0"/>
          <a:ext cx="2462280" cy="15949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57150" lvl="1" indent="-57150" algn="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>
              <a:latin typeface="Arial" panose="020B0604020202020204" pitchFamily="34" charset="0"/>
              <a:cs typeface="Arial" panose="020B0604020202020204" pitchFamily="34" charset="0"/>
            </a:rPr>
            <a:t>Gap analysis</a:t>
          </a:r>
        </a:p>
        <a:p>
          <a:pPr marL="57150" lvl="1" indent="-57150" algn="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>
              <a:latin typeface="Arial" panose="020B0604020202020204" pitchFamily="34" charset="0"/>
              <a:cs typeface="Arial" panose="020B0604020202020204" pitchFamily="34" charset="0"/>
            </a:rPr>
            <a:t>Agree leads</a:t>
          </a:r>
        </a:p>
        <a:p>
          <a:pPr marL="57150" lvl="1" indent="-57150" algn="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>
              <a:latin typeface="Arial" panose="020B0604020202020204" pitchFamily="34" charset="0"/>
              <a:cs typeface="Arial" panose="020B0604020202020204" pitchFamily="34" charset="0"/>
            </a:rPr>
            <a:t>Formulate local strategy (how we will deliver outcomes)</a:t>
          </a:r>
        </a:p>
        <a:p>
          <a:pPr marL="57150" lvl="1" indent="-57150" algn="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>
              <a:latin typeface="Arial" panose="020B0604020202020204" pitchFamily="34" charset="0"/>
              <a:cs typeface="Arial" panose="020B0604020202020204" pitchFamily="34" charset="0"/>
            </a:rPr>
            <a:t>Design and develop plan (what we will do and when)</a:t>
          </a:r>
        </a:p>
        <a:p>
          <a:pPr marL="57150" lvl="1" indent="-57150" algn="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9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>
              <a:latin typeface="Arial" panose="020B0604020202020204" pitchFamily="34" charset="0"/>
              <a:cs typeface="Arial" panose="020B0604020202020204" pitchFamily="34" charset="0"/>
            </a:rPr>
            <a:t>Jan-Mar 2017</a:t>
          </a:r>
        </a:p>
      </dsp:txBody>
      <dsp:txXfrm>
        <a:off x="5514131" y="35037"/>
        <a:ext cx="1653522" cy="1126175"/>
      </dsp:txXfrm>
    </dsp:sp>
    <dsp:sp modelId="{70F5F9BB-5751-4421-B546-866E7D4679E8}">
      <dsp:nvSpPr>
        <dsp:cNvPr id="0" name=""/>
        <dsp:cNvSpPr/>
      </dsp:nvSpPr>
      <dsp:spPr>
        <a:xfrm>
          <a:off x="398477" y="0"/>
          <a:ext cx="2462280" cy="15949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>
              <a:latin typeface="Arial" panose="020B0604020202020204" pitchFamily="34" charset="0"/>
              <a:cs typeface="Arial" panose="020B0604020202020204" pitchFamily="34" charset="0"/>
            </a:rPr>
            <a:t>Refresh partnership purpose, outcomes, members and terms of reference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>
              <a:latin typeface="Arial" panose="020B0604020202020204" pitchFamily="34" charset="0"/>
              <a:cs typeface="Arial" panose="020B0604020202020204" pitchFamily="34" charset="0"/>
            </a:rPr>
            <a:t>Agree partnership agreement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>
              <a:latin typeface="Arial" panose="020B0604020202020204" pitchFamily="34" charset="0"/>
              <a:cs typeface="Arial" panose="020B0604020202020204" pitchFamily="34" charset="0"/>
            </a:rPr>
            <a:t>Assess profile and need, services and assets, tools and powers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>
              <a:latin typeface="Arial" panose="020B0604020202020204" pitchFamily="34" charset="0"/>
              <a:cs typeface="Arial" panose="020B0604020202020204" pitchFamily="34" charset="0"/>
            </a:rPr>
            <a:t>Framed by BCSP priorities and plan, as well as LCSP outcomes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900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>
              <a:latin typeface="Arial" panose="020B0604020202020204" pitchFamily="34" charset="0"/>
              <a:cs typeface="Arial" panose="020B0604020202020204" pitchFamily="34" charset="0"/>
            </a:rPr>
            <a:t>Sept' 2016-Jan' 2017</a:t>
          </a:r>
        </a:p>
      </dsp:txBody>
      <dsp:txXfrm>
        <a:off x="433514" y="35037"/>
        <a:ext cx="1653522" cy="1126175"/>
      </dsp:txXfrm>
    </dsp:sp>
    <dsp:sp modelId="{28D84606-724A-4BAD-A4BF-A9FF694D260A}">
      <dsp:nvSpPr>
        <dsp:cNvPr id="0" name=""/>
        <dsp:cNvSpPr/>
      </dsp:nvSpPr>
      <dsp:spPr>
        <a:xfrm>
          <a:off x="1538422" y="284109"/>
          <a:ext cx="2158233" cy="215823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Refresh the partnership; Analyse </a:t>
          </a:r>
          <a:r>
            <a:rPr lang="en-GB" sz="1500" kern="1200" dirty="0"/>
            <a:t>and define problems or opportunities</a:t>
          </a:r>
        </a:p>
      </dsp:txBody>
      <dsp:txXfrm>
        <a:off x="2170554" y="916241"/>
        <a:ext cx="1526101" cy="1526101"/>
      </dsp:txXfrm>
    </dsp:sp>
    <dsp:sp modelId="{4E46D70C-6C66-4E3B-87AB-8E2F5A6439A8}">
      <dsp:nvSpPr>
        <dsp:cNvPr id="0" name=""/>
        <dsp:cNvSpPr/>
      </dsp:nvSpPr>
      <dsp:spPr>
        <a:xfrm rot="5400000">
          <a:off x="3796343" y="284109"/>
          <a:ext cx="2158233" cy="215823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/>
            <a:t>Plan, define outputs and measurable outcomes</a:t>
          </a:r>
        </a:p>
      </dsp:txBody>
      <dsp:txXfrm rot="-5400000">
        <a:off x="3796343" y="916241"/>
        <a:ext cx="1526101" cy="1526101"/>
      </dsp:txXfrm>
    </dsp:sp>
    <dsp:sp modelId="{E540B2B0-D2AD-4240-A9D9-40F700BC8F7D}">
      <dsp:nvSpPr>
        <dsp:cNvPr id="0" name=""/>
        <dsp:cNvSpPr/>
      </dsp:nvSpPr>
      <dsp:spPr>
        <a:xfrm rot="10800000">
          <a:off x="3796343" y="2542030"/>
          <a:ext cx="2158233" cy="215823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/>
            <a:t>Implement plan and commission activity</a:t>
          </a:r>
        </a:p>
      </dsp:txBody>
      <dsp:txXfrm rot="10800000">
        <a:off x="3796343" y="2542030"/>
        <a:ext cx="1526101" cy="1526101"/>
      </dsp:txXfrm>
    </dsp:sp>
    <dsp:sp modelId="{D53842F6-18CC-4B7F-A22C-829131DF2B1B}">
      <dsp:nvSpPr>
        <dsp:cNvPr id="0" name=""/>
        <dsp:cNvSpPr/>
      </dsp:nvSpPr>
      <dsp:spPr>
        <a:xfrm rot="16200000">
          <a:off x="1538422" y="2542030"/>
          <a:ext cx="2158233" cy="215823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/>
            <a:t>Monitoring and review</a:t>
          </a:r>
        </a:p>
      </dsp:txBody>
      <dsp:txXfrm rot="5400000">
        <a:off x="2170554" y="2542030"/>
        <a:ext cx="1526101" cy="1526101"/>
      </dsp:txXfrm>
    </dsp:sp>
    <dsp:sp modelId="{CE95286A-9B59-4CD7-B326-00F37F5610EF}">
      <dsp:nvSpPr>
        <dsp:cNvPr id="0" name=""/>
        <dsp:cNvSpPr/>
      </dsp:nvSpPr>
      <dsp:spPr>
        <a:xfrm>
          <a:off x="3373918" y="2043592"/>
          <a:ext cx="745163" cy="647968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0664EC-337C-4B67-AEED-CA5D581E711D}">
      <dsp:nvSpPr>
        <dsp:cNvPr id="0" name=""/>
        <dsp:cNvSpPr/>
      </dsp:nvSpPr>
      <dsp:spPr>
        <a:xfrm rot="10800000">
          <a:off x="3373918" y="2292811"/>
          <a:ext cx="745163" cy="647968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68A2-CB06-4E71-8A48-D8E801E6971E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E6BD-FEFE-4B24-A2EA-FC8344CAA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9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68A2-CB06-4E71-8A48-D8E801E6971E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E6BD-FEFE-4B24-A2EA-FC8344CAA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99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68A2-CB06-4E71-8A48-D8E801E6971E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E6BD-FEFE-4B24-A2EA-FC8344CAA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14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68A2-CB06-4E71-8A48-D8E801E6971E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E6BD-FEFE-4B24-A2EA-FC8344CAA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06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68A2-CB06-4E71-8A48-D8E801E6971E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E6BD-FEFE-4B24-A2EA-FC8344CAA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645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68A2-CB06-4E71-8A48-D8E801E6971E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E6BD-FEFE-4B24-A2EA-FC8344CAA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58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68A2-CB06-4E71-8A48-D8E801E6971E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E6BD-FEFE-4B24-A2EA-FC8344CAA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508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68A2-CB06-4E71-8A48-D8E801E6971E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E6BD-FEFE-4B24-A2EA-FC8344CAA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57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68A2-CB06-4E71-8A48-D8E801E6971E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E6BD-FEFE-4B24-A2EA-FC8344CAA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83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68A2-CB06-4E71-8A48-D8E801E6971E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E6BD-FEFE-4B24-A2EA-FC8344CAA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06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68A2-CB06-4E71-8A48-D8E801E6971E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E6BD-FEFE-4B24-A2EA-FC8344CAA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783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C68A2-CB06-4E71-8A48-D8E801E6971E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CE6BD-FEFE-4B24-A2EA-FC8344CAA19D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3" descr="C:\Users\bccaanrz\Desktop\Laptop\Blogs\South Logo.pn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164288" y="260648"/>
            <a:ext cx="1725260" cy="15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8233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Partnership refresh and refocus</a:t>
            </a:r>
            <a:br>
              <a:rPr lang="en-GB" b="1" dirty="0" smtClean="0"/>
            </a:br>
            <a:r>
              <a:rPr lang="en-GB" b="1" dirty="0" smtClean="0"/>
              <a:t>2017-2019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Birmingham South </a:t>
            </a:r>
          </a:p>
          <a:p>
            <a:r>
              <a:rPr lang="en-GB" dirty="0" smtClean="0"/>
              <a:t>Community Safety Partnership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090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/>
              <a:t>Proposal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Autofit/>
          </a:bodyPr>
          <a:lstStyle/>
          <a:p>
            <a:r>
              <a:rPr lang="en-GB" sz="1800" dirty="0" smtClean="0"/>
              <a:t>To review and refresh the Birmingham South Community Safety Partnership, including:</a:t>
            </a:r>
          </a:p>
          <a:p>
            <a:pPr lvl="1"/>
            <a:r>
              <a:rPr lang="en-GB" sz="1400" dirty="0" smtClean="0"/>
              <a:t>Its purpose, outcomes and functions</a:t>
            </a:r>
          </a:p>
          <a:p>
            <a:pPr lvl="1"/>
            <a:r>
              <a:rPr lang="en-GB" sz="1400" dirty="0" smtClean="0"/>
              <a:t>Its membership and stakeholders</a:t>
            </a:r>
          </a:p>
          <a:p>
            <a:pPr lvl="1"/>
            <a:r>
              <a:rPr lang="en-GB" sz="1400" dirty="0" smtClean="0"/>
              <a:t>Re-drafting its terms of reference, including defining the linkages to other groups and themes</a:t>
            </a:r>
          </a:p>
          <a:p>
            <a:pPr lvl="1"/>
            <a:endParaRPr lang="en-GB" sz="1400" dirty="0"/>
          </a:p>
          <a:p>
            <a:r>
              <a:rPr lang="en-GB" sz="1800" dirty="0" smtClean="0"/>
              <a:t>Draft a “partnership agreement” which all partners can contribute and sign up to and which will underpin how the partnership operates and functions</a:t>
            </a:r>
          </a:p>
          <a:p>
            <a:endParaRPr lang="en-GB" sz="1800" dirty="0"/>
          </a:p>
          <a:p>
            <a:r>
              <a:rPr lang="en-GB" sz="1800" dirty="0" smtClean="0"/>
              <a:t>Ensure that we have an effective partnership of equal partners and provide the groundwork before refreshing the priorities and activity for 2017-2019</a:t>
            </a:r>
          </a:p>
          <a:p>
            <a:endParaRPr lang="en-GB" sz="1800" dirty="0"/>
          </a:p>
          <a:p>
            <a:r>
              <a:rPr lang="en-GB" sz="1800" dirty="0" smtClean="0"/>
              <a:t>Applicable to 2017-2019</a:t>
            </a:r>
          </a:p>
          <a:p>
            <a:pPr lvl="1"/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648821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/>
              <a:t>Timetable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r>
              <a:rPr lang="en-GB" sz="1600" b="1" dirty="0" smtClean="0"/>
              <a:t>September-November</a:t>
            </a:r>
          </a:p>
          <a:p>
            <a:pPr lvl="1"/>
            <a:r>
              <a:rPr lang="en-GB" sz="1400" dirty="0" smtClean="0"/>
              <a:t>Current partner and stakeholder engagement</a:t>
            </a:r>
          </a:p>
          <a:p>
            <a:pPr lvl="2"/>
            <a:r>
              <a:rPr lang="en-GB" sz="1200" dirty="0" smtClean="0"/>
              <a:t>Review and refresh the partnership’s purpose, outcomes and functions</a:t>
            </a:r>
          </a:p>
          <a:p>
            <a:pPr lvl="1"/>
            <a:r>
              <a:rPr lang="en-GB" sz="1400" dirty="0" smtClean="0"/>
              <a:t>Draft and agree a new Terms of Reference</a:t>
            </a:r>
          </a:p>
          <a:p>
            <a:pPr marL="457200" lvl="1" indent="0">
              <a:buNone/>
            </a:pPr>
            <a:endParaRPr lang="en-GB" sz="1400" dirty="0" smtClean="0"/>
          </a:p>
          <a:p>
            <a:r>
              <a:rPr lang="en-GB" sz="1600" b="1" dirty="0" smtClean="0"/>
              <a:t>November-January</a:t>
            </a:r>
          </a:p>
          <a:p>
            <a:pPr lvl="1"/>
            <a:r>
              <a:rPr lang="en-GB" sz="1400" dirty="0" smtClean="0"/>
              <a:t>Draft and agree a “partnership agreement”</a:t>
            </a:r>
          </a:p>
          <a:p>
            <a:pPr marL="457200" lvl="1" indent="0">
              <a:buNone/>
            </a:pPr>
            <a:endParaRPr lang="en-GB" sz="1400" dirty="0" smtClean="0"/>
          </a:p>
          <a:p>
            <a:r>
              <a:rPr lang="en-GB" sz="1600" b="1" dirty="0" smtClean="0"/>
              <a:t>January-March</a:t>
            </a:r>
          </a:p>
          <a:p>
            <a:pPr lvl="1"/>
            <a:r>
              <a:rPr lang="en-GB" sz="1400" dirty="0" smtClean="0"/>
              <a:t>Draft and agree partnership priorities</a:t>
            </a:r>
          </a:p>
          <a:p>
            <a:pPr lvl="1"/>
            <a:r>
              <a:rPr lang="en-GB" sz="1400" dirty="0" smtClean="0"/>
              <a:t>Draft partnership plan</a:t>
            </a:r>
          </a:p>
          <a:p>
            <a:pPr marL="0" indent="0">
              <a:buNone/>
            </a:pPr>
            <a:endParaRPr lang="en-GB" sz="1600" dirty="0" smtClean="0"/>
          </a:p>
          <a:p>
            <a:r>
              <a:rPr lang="en-GB" sz="1600" b="1" dirty="0" smtClean="0"/>
              <a:t>March-May</a:t>
            </a:r>
          </a:p>
          <a:p>
            <a:pPr lvl="1"/>
            <a:r>
              <a:rPr lang="en-GB" sz="1400" dirty="0" smtClean="0"/>
              <a:t>Agree partnership plan</a:t>
            </a:r>
          </a:p>
          <a:p>
            <a:pPr lvl="1"/>
            <a:r>
              <a:rPr lang="en-GB" sz="1400" dirty="0" smtClean="0"/>
              <a:t>Commission activity to deliver the plan</a:t>
            </a:r>
          </a:p>
          <a:p>
            <a:pPr marL="0" indent="0">
              <a:buNone/>
            </a:pPr>
            <a:endParaRPr lang="en-GB" sz="1600" dirty="0" smtClean="0"/>
          </a:p>
          <a:p>
            <a:r>
              <a:rPr lang="en-GB" sz="1600" b="1" dirty="0" smtClean="0"/>
              <a:t>May+</a:t>
            </a:r>
          </a:p>
          <a:p>
            <a:pPr lvl="1"/>
            <a:r>
              <a:rPr lang="en-GB" sz="1400" dirty="0" smtClean="0"/>
              <a:t>Reporting, monitoring, adjusting</a:t>
            </a:r>
          </a:p>
          <a:p>
            <a:pPr lvl="1"/>
            <a:r>
              <a:rPr lang="en-GB" sz="1400" dirty="0" smtClean="0"/>
              <a:t>Emerging issues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685274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/>
              <a:t>What’s the ask of you?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/>
              <a:t>Provide your views and input about:</a:t>
            </a:r>
          </a:p>
          <a:p>
            <a:pPr lvl="1"/>
            <a:r>
              <a:rPr lang="en-GB" dirty="0" smtClean="0"/>
              <a:t>Purpose and outcomes for the partnership, including what outcomes your organisation might want from the partnership</a:t>
            </a:r>
          </a:p>
          <a:p>
            <a:pPr lvl="1"/>
            <a:r>
              <a:rPr lang="en-GB" dirty="0" smtClean="0"/>
              <a:t>What level of involvement your organisation/service would like to have between 2017 and 2019</a:t>
            </a:r>
          </a:p>
          <a:p>
            <a:pPr lvl="1"/>
            <a:r>
              <a:rPr lang="en-GB" dirty="0" smtClean="0"/>
              <a:t>Who the best contact or representative for your organisation/service might be(if not you) </a:t>
            </a:r>
            <a:endParaRPr lang="en-GB" dirty="0" smtClean="0"/>
          </a:p>
          <a:p>
            <a:pPr lvl="1"/>
            <a:r>
              <a:rPr lang="en-GB" dirty="0" smtClean="0"/>
              <a:t>What </a:t>
            </a:r>
            <a:r>
              <a:rPr lang="en-GB" dirty="0" smtClean="0"/>
              <a:t>offer or commitment your organisation/service could make to the partnership</a:t>
            </a:r>
          </a:p>
          <a:p>
            <a:pPr lvl="1"/>
            <a:r>
              <a:rPr lang="en-GB" dirty="0" smtClean="0"/>
              <a:t>What you think the partnership needs to add, change or do differently </a:t>
            </a:r>
            <a:endParaRPr lang="en-GB" dirty="0" smtClean="0"/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83124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b="1" dirty="0" smtClean="0"/>
              <a:t>Local overlaps and linkages</a:t>
            </a:r>
            <a:endParaRPr lang="en-GB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8463893" cy="57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1206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b="1" dirty="0" smtClean="0"/>
              <a:t>Timetable and cycle</a:t>
            </a:r>
            <a:br>
              <a:rPr lang="en-GB" b="1" dirty="0" smtClean="0"/>
            </a:br>
            <a:r>
              <a:rPr lang="en-GB" b="1" dirty="0" smtClean="0"/>
              <a:t>2017-19</a:t>
            </a:r>
            <a:endParaRPr lang="en-GB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53282813"/>
              </p:ext>
            </p:extLst>
          </p:nvPr>
        </p:nvGraphicFramePr>
        <p:xfrm>
          <a:off x="755576" y="1700808"/>
          <a:ext cx="7493000" cy="4984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3292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387</Words>
  <Application>Microsoft Office PowerPoint</Application>
  <PresentationFormat>On-screen Show (4:3)</PresentationFormat>
  <Paragraphs>70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Partnership refresh and refocus 2017-2019</vt:lpstr>
      <vt:lpstr>Proposal</vt:lpstr>
      <vt:lpstr>Timetable</vt:lpstr>
      <vt:lpstr>What’s the ask of you?</vt:lpstr>
      <vt:lpstr>Local overlaps and linkages</vt:lpstr>
      <vt:lpstr>Timetable and cycle 2017-19</vt:lpstr>
    </vt:vector>
  </TitlesOfParts>
  <Company>Service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Partnership refresh and refocus 2017-2019</dc:title>
  <dc:creator>Service Birmingham</dc:creator>
  <cp:lastModifiedBy>Service Birmingham</cp:lastModifiedBy>
  <cp:revision>6</cp:revision>
  <dcterms:created xsi:type="dcterms:W3CDTF">2016-08-25T12:58:23Z</dcterms:created>
  <dcterms:modified xsi:type="dcterms:W3CDTF">2016-09-29T13:49:40Z</dcterms:modified>
</cp:coreProperties>
</file>