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57" r:id="rId4"/>
    <p:sldId id="259" r:id="rId5"/>
    <p:sldId id="262" r:id="rId6"/>
    <p:sldId id="263" r:id="rId7"/>
    <p:sldId id="264" r:id="rId8"/>
    <p:sldId id="288" r:id="rId9"/>
    <p:sldId id="266" r:id="rId10"/>
    <p:sldId id="289" r:id="rId11"/>
    <p:sldId id="291" r:id="rId12"/>
    <p:sldId id="292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5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96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2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55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8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28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5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5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7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86A8C-D274-442A-9A88-FBD4DC76D176}" type="datetimeFigureOut">
              <a:rPr lang="en-GB" smtClean="0"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BDF7-CB8E-45B0-913A-E6358B022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06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with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“What’s On South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Brum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 descr="C:\Users\bccaanrz\Desktop\Laptop\Immediate\Sub-Groups\CYP Grp\Whats On South Brum\Admin &amp; Planning\WOSB Web Header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808101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77809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 headlines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Most used </a:t>
            </a:r>
          </a:p>
          <a:p>
            <a:pPr lvl="1"/>
            <a:r>
              <a:rPr lang="en-GB" dirty="0" smtClean="0"/>
              <a:t>Monthly – Latest news; Funding info; Web-links; Youth services and clubs; Google Map; Twitter</a:t>
            </a:r>
          </a:p>
          <a:p>
            <a:pPr lvl="1"/>
            <a:r>
              <a:rPr lang="en-GB" dirty="0" smtClean="0"/>
              <a:t>Holidays – Calendar; Youth Services &amp; Clubs; Google Map; Twitter</a:t>
            </a:r>
          </a:p>
          <a:p>
            <a:pPr lvl="1"/>
            <a:r>
              <a:rPr lang="en-GB" dirty="0" smtClean="0"/>
              <a:t>Never – Calendar; Funding info; Web-links; Parks; Sports; Scouts; Google Map; Facebook; Twitter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b="1" dirty="0" smtClean="0"/>
              <a:t>Ratings – mostly good</a:t>
            </a:r>
          </a:p>
          <a:p>
            <a:pPr lvl="1"/>
            <a:r>
              <a:rPr lang="en-GB" dirty="0"/>
              <a:t>Excellent – Range and type of activities on the calendar; Information pages</a:t>
            </a:r>
          </a:p>
          <a:p>
            <a:pPr lvl="1"/>
            <a:r>
              <a:rPr lang="en-GB" dirty="0" smtClean="0"/>
              <a:t>Good </a:t>
            </a:r>
            <a:r>
              <a:rPr lang="en-GB" dirty="0"/>
              <a:t>– Logo and branding; Website design and layout; How easy the website is to use; Funding news and info; News and </a:t>
            </a:r>
            <a:r>
              <a:rPr lang="en-GB" dirty="0" smtClean="0"/>
              <a:t>info</a:t>
            </a:r>
          </a:p>
          <a:p>
            <a:pPr lvl="1"/>
            <a:endParaRPr lang="en-GB" dirty="0"/>
          </a:p>
          <a:p>
            <a:r>
              <a:rPr lang="en-GB" b="1" dirty="0" smtClean="0"/>
              <a:t>Promotion</a:t>
            </a:r>
            <a:r>
              <a:rPr lang="en-GB" dirty="0" smtClean="0"/>
              <a:t> – word of mouth and e-mail 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C:\Users\bccaanrz\Desktop\Laptop\Immediate\Sub-Groups\CYP Grp\Whats On South Brum\Admin &amp; Planning\WOSB Web Header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46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778098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Ideas &amp; Contributions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Need to tailor the site and use to different users</a:t>
            </a:r>
          </a:p>
          <a:p>
            <a:pPr lvl="1"/>
            <a:r>
              <a:rPr lang="en-GB" dirty="0" smtClean="0"/>
              <a:t>Different </a:t>
            </a:r>
            <a:r>
              <a:rPr lang="en-GB" dirty="0"/>
              <a:t>accessibility for different users</a:t>
            </a:r>
          </a:p>
          <a:p>
            <a:pPr lvl="2"/>
            <a:r>
              <a:rPr lang="en-GB" dirty="0" smtClean="0"/>
              <a:t>E.g. Easy access info for young people</a:t>
            </a:r>
          </a:p>
          <a:p>
            <a:pPr lvl="2"/>
            <a:r>
              <a:rPr lang="en-GB" dirty="0" smtClean="0"/>
              <a:t>E.g. Activity providers/practitioners updating own info</a:t>
            </a:r>
          </a:p>
          <a:p>
            <a:pPr lvl="1"/>
            <a:r>
              <a:rPr lang="en-GB" dirty="0" smtClean="0"/>
              <a:t>Reflect this in some tweaks to the design and layout</a:t>
            </a:r>
          </a:p>
          <a:p>
            <a:endParaRPr lang="en-GB" dirty="0"/>
          </a:p>
          <a:p>
            <a:r>
              <a:rPr lang="en-GB" b="1" dirty="0" smtClean="0"/>
              <a:t>Content</a:t>
            </a:r>
          </a:p>
          <a:p>
            <a:pPr lvl="1"/>
            <a:r>
              <a:rPr lang="en-GB" dirty="0" smtClean="0"/>
              <a:t>Maintain the type of info that’s already on there</a:t>
            </a:r>
          </a:p>
          <a:p>
            <a:pPr lvl="1"/>
            <a:endParaRPr lang="en-GB" dirty="0"/>
          </a:p>
          <a:p>
            <a:r>
              <a:rPr lang="en-GB" b="1" dirty="0" smtClean="0"/>
              <a:t>Promotion</a:t>
            </a:r>
          </a:p>
          <a:p>
            <a:pPr lvl="1"/>
            <a:r>
              <a:rPr lang="en-GB" dirty="0" smtClean="0"/>
              <a:t>Need to do more to promote it with young people and families</a:t>
            </a:r>
          </a:p>
          <a:p>
            <a:pPr lvl="1"/>
            <a:endParaRPr lang="en-GB" dirty="0"/>
          </a:p>
          <a:p>
            <a:r>
              <a:rPr lang="en-GB" b="1" dirty="0" smtClean="0"/>
              <a:t>Partnerships and collaborations</a:t>
            </a:r>
          </a:p>
          <a:p>
            <a:pPr lvl="1"/>
            <a:r>
              <a:rPr lang="en-GB" dirty="0" smtClean="0"/>
              <a:t>Explore joint enterprise opportunities with other bloggers, e.g. B31 Voices, or platforms, e.g. Filter Me and Ideas Tap</a:t>
            </a:r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C:\Users\bccaanrz\Desktop\Laptop\Immediate\Sub-Groups\CYP Grp\Whats On South Brum\Admin &amp; Planning\WOSB Web Header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46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778098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Keep people involved and updated</a:t>
            </a:r>
          </a:p>
          <a:p>
            <a:pPr lvl="1"/>
            <a:r>
              <a:rPr lang="en-GB" dirty="0" smtClean="0"/>
              <a:t>70% want regular updates and info by e-mail; 40% would help by taking part in further consultation</a:t>
            </a:r>
          </a:p>
          <a:p>
            <a:pPr lvl="1"/>
            <a:r>
              <a:rPr lang="en-GB" dirty="0" smtClean="0"/>
              <a:t>Most want to help with promotion</a:t>
            </a:r>
          </a:p>
          <a:p>
            <a:pPr lvl="1"/>
            <a:endParaRPr lang="en-GB" dirty="0"/>
          </a:p>
          <a:p>
            <a:r>
              <a:rPr lang="en-GB" b="1" dirty="0" smtClean="0"/>
              <a:t>Develop “steering group” to put ideas and feedback into practice</a:t>
            </a:r>
          </a:p>
          <a:p>
            <a:pPr lvl="1"/>
            <a:r>
              <a:rPr lang="en-GB" dirty="0" smtClean="0"/>
              <a:t>Involve those people who said they want to be part of a planning event/meeting</a:t>
            </a:r>
          </a:p>
          <a:p>
            <a:pPr lvl="1"/>
            <a:r>
              <a:rPr lang="en-GB" dirty="0" smtClean="0"/>
              <a:t>Involve those who people who said they would want to help run/administrate the site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C:\Users\bccaanrz\Desktop\Laptop\Immediate\Sub-Groups\CYP Grp\Whats On South Brum\Admin &amp; Planning\WOSB Web Header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00152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ccaanrz\Desktop\Laptop\Blogs\Celeb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8" y="764704"/>
            <a:ext cx="8614311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The End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275" y="4653136"/>
            <a:ext cx="6400800" cy="1752600"/>
          </a:xfrm>
        </p:spPr>
        <p:txBody>
          <a:bodyPr/>
          <a:lstStyle/>
          <a:p>
            <a:r>
              <a:rPr lang="en-GB" b="1" dirty="0" smtClean="0"/>
              <a:t>Thank you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517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                                  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One place </a:t>
            </a:r>
            <a:r>
              <a:rPr lang="en-GB" dirty="0" smtClean="0"/>
              <a:t>to find out what’s on for young people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One place </a:t>
            </a:r>
            <a:r>
              <a:rPr lang="en-GB" dirty="0" smtClean="0"/>
              <a:t>to find information to help with provision planning and delivery</a:t>
            </a:r>
          </a:p>
          <a:p>
            <a:pPr marL="0" indent="0">
              <a:buNone/>
            </a:pPr>
            <a:endParaRPr lang="en-GB" dirty="0" smtClean="0"/>
          </a:p>
          <a:p>
            <a:pPr lvl="0"/>
            <a:r>
              <a:rPr lang="en-GB" b="1" dirty="0">
                <a:solidFill>
                  <a:prstClr val="black"/>
                </a:solidFill>
              </a:rPr>
              <a:t>Just me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Requesting and chasing content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Uploading and adding activity listings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Adding and creating information and links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Promotion</a:t>
            </a:r>
          </a:p>
          <a:p>
            <a:endParaRPr lang="en-GB" dirty="0" smtClean="0"/>
          </a:p>
        </p:txBody>
      </p:sp>
      <p:pic>
        <p:nvPicPr>
          <p:cNvPr id="4" name="Picture 2" descr="C:\Users\bccaanrz\Desktop\Laptop\Immediate\Sub-Groups\CYP Grp\Whats On South Brum\Admin &amp; Planning\WOSB Web Header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6" y="476672"/>
            <a:ext cx="415595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ccaanrz\Desktop\Laptop\Blogs\WOSB Web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4905"/>
            <a:ext cx="6723324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bccaanrz\Desktop\Laptop\Blogs\WOSB Twit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48" y="620688"/>
            <a:ext cx="5378652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bccaanrz\Desktop\Laptop\Blogs\WOSB 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3848505"/>
            <a:ext cx="5314615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bccaanrz\Desktop\Laptop\Blogs\WOSB Facebo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41" y="3866017"/>
            <a:ext cx="4994457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Summer 2012 </a:t>
            </a:r>
            <a:r>
              <a:rPr lang="en-GB" sz="2400" dirty="0" smtClean="0"/>
              <a:t>– simple blog and trial between a few providers</a:t>
            </a:r>
          </a:p>
          <a:p>
            <a:r>
              <a:rPr lang="en-GB" sz="2400" dirty="0" smtClean="0"/>
              <a:t>Spring 2013 – concept discussed and supported with schools</a:t>
            </a:r>
          </a:p>
          <a:p>
            <a:r>
              <a:rPr lang="en-GB" sz="2400" dirty="0" smtClean="0"/>
              <a:t>Summer 2013 – launch </a:t>
            </a:r>
            <a:r>
              <a:rPr lang="en-GB" sz="2400" dirty="0"/>
              <a:t>with 1,331 users of the website; over 300 activity sessions included; 267 Twitter </a:t>
            </a:r>
            <a:r>
              <a:rPr lang="en-GB" sz="2400" dirty="0" smtClean="0"/>
              <a:t>followers from first summer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Autumn 2013 </a:t>
            </a:r>
            <a:r>
              <a:rPr lang="en-GB" sz="2400" dirty="0" smtClean="0">
                <a:solidFill>
                  <a:prstClr val="black"/>
                </a:solidFill>
              </a:rPr>
              <a:t>– Additional </a:t>
            </a:r>
            <a:r>
              <a:rPr lang="en-GB" sz="2400" dirty="0">
                <a:solidFill>
                  <a:prstClr val="black"/>
                </a:solidFill>
              </a:rPr>
              <a:t>information added for practitioners, e.g. funding news, activity providers, parks and sports info.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Spring 2014 </a:t>
            </a:r>
            <a:r>
              <a:rPr lang="en-GB" sz="2400" dirty="0" smtClean="0">
                <a:solidFill>
                  <a:prstClr val="black"/>
                </a:solidFill>
              </a:rPr>
              <a:t>– Schools </a:t>
            </a:r>
            <a:r>
              <a:rPr lang="en-GB" sz="2400" dirty="0">
                <a:solidFill>
                  <a:prstClr val="black"/>
                </a:solidFill>
              </a:rPr>
              <a:t>started adding links onto websites.</a:t>
            </a:r>
          </a:p>
          <a:p>
            <a:pPr lvl="0"/>
            <a:r>
              <a:rPr lang="en-GB" sz="2400" b="1" dirty="0">
                <a:solidFill>
                  <a:prstClr val="black"/>
                </a:solidFill>
              </a:rPr>
              <a:t>Summer 2014 </a:t>
            </a:r>
            <a:r>
              <a:rPr lang="en-GB" sz="2400" dirty="0">
                <a:solidFill>
                  <a:prstClr val="black"/>
                </a:solidFill>
              </a:rPr>
              <a:t>– Renewed push on activity listings, processes streamlined (“Every Monday…”).  Trial of a “What’s On South </a:t>
            </a:r>
            <a:r>
              <a:rPr lang="en-GB" sz="2400" dirty="0" err="1">
                <a:solidFill>
                  <a:prstClr val="black"/>
                </a:solidFill>
              </a:rPr>
              <a:t>Brum</a:t>
            </a:r>
            <a:r>
              <a:rPr lang="en-GB" sz="2400" dirty="0">
                <a:solidFill>
                  <a:prstClr val="black"/>
                </a:solidFill>
              </a:rPr>
              <a:t>” school tour</a:t>
            </a:r>
            <a:r>
              <a:rPr lang="en-GB" sz="2400" dirty="0" smtClean="0">
                <a:solidFill>
                  <a:prstClr val="black"/>
                </a:solidFill>
              </a:rPr>
              <a:t>.  Beyond holiday periods.</a:t>
            </a:r>
            <a:endParaRPr lang="en-GB" sz="2400" dirty="0">
              <a:solidFill>
                <a:prstClr val="black"/>
              </a:solidFill>
            </a:endParaRP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2" descr="C:\Users\bccaanrz\Desktop\Laptop\Immediate\Sub-Groups\CYP Grp\Whats On South Brum\Admin &amp; Planning\WOSB Web Header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46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2014 – where are we now?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847</a:t>
            </a:r>
            <a:r>
              <a:rPr lang="en-GB" dirty="0" smtClean="0"/>
              <a:t> users; </a:t>
            </a:r>
            <a:r>
              <a:rPr lang="en-GB" b="1" dirty="0" smtClean="0"/>
              <a:t>2,475</a:t>
            </a:r>
            <a:r>
              <a:rPr lang="en-GB" dirty="0" smtClean="0"/>
              <a:t> views of content; over </a:t>
            </a:r>
            <a:r>
              <a:rPr lang="en-GB" b="1" dirty="0" smtClean="0"/>
              <a:t>500</a:t>
            </a:r>
            <a:r>
              <a:rPr lang="en-GB" dirty="0" smtClean="0"/>
              <a:t> activity sessions listed; nearly </a:t>
            </a:r>
            <a:r>
              <a:rPr lang="en-GB" b="1" dirty="0" smtClean="0"/>
              <a:t>700 </a:t>
            </a:r>
            <a:r>
              <a:rPr lang="en-GB" dirty="0" smtClean="0"/>
              <a:t>Twitter followers; Over </a:t>
            </a:r>
            <a:r>
              <a:rPr lang="en-GB" b="1" dirty="0" smtClean="0"/>
              <a:t>100</a:t>
            </a:r>
            <a:r>
              <a:rPr lang="en-GB" dirty="0" smtClean="0"/>
              <a:t> Facebook “likes”/subscribers</a:t>
            </a:r>
          </a:p>
          <a:p>
            <a:pPr lvl="1"/>
            <a:r>
              <a:rPr lang="en-GB" b="1" dirty="0" smtClean="0"/>
              <a:t>Drop in use </a:t>
            </a:r>
            <a:r>
              <a:rPr lang="en-GB" dirty="0" smtClean="0"/>
              <a:t>by nearly 40%, due to lack of capacity to push and promote through local bloggers (B31 Voices, </a:t>
            </a:r>
            <a:r>
              <a:rPr lang="en-GB" dirty="0" err="1" smtClean="0"/>
              <a:t>B’ham</a:t>
            </a:r>
            <a:r>
              <a:rPr lang="en-GB" dirty="0" smtClean="0"/>
              <a:t> Updates)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Calendar and website being maintained now on weekly basis – nearly </a:t>
            </a:r>
            <a:r>
              <a:rPr lang="en-GB" b="1" dirty="0" smtClean="0"/>
              <a:t>586 users since 1</a:t>
            </a:r>
            <a:r>
              <a:rPr lang="en-GB" b="1" baseline="30000" dirty="0" smtClean="0"/>
              <a:t>st</a:t>
            </a:r>
            <a:r>
              <a:rPr lang="en-GB" b="1" dirty="0" smtClean="0"/>
              <a:t> September and nearly 70 activities on the weekly calendar</a:t>
            </a:r>
            <a:endParaRPr lang="en-GB" b="1" dirty="0"/>
          </a:p>
        </p:txBody>
      </p:sp>
      <p:pic>
        <p:nvPicPr>
          <p:cNvPr id="4" name="Picture 2" descr="C:\Users\bccaanrz\Desktop\Laptop\Immediate\Sub-Groups\CYP Grp\Whats On South Brum\Admin &amp; Planning\WOSB Web Header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661248"/>
            <a:ext cx="346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72400" cy="1362075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NEXT?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0688"/>
            <a:ext cx="432048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from this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2981"/>
            <a:ext cx="8229600" cy="3200400"/>
          </a:xfrm>
        </p:spPr>
      </p:pic>
      <p:sp>
        <p:nvSpPr>
          <p:cNvPr id="2" name="Down Arrow 1"/>
          <p:cNvSpPr/>
          <p:nvPr/>
        </p:nvSpPr>
        <p:spPr>
          <a:xfrm rot="1434675">
            <a:off x="7315744" y="595312"/>
            <a:ext cx="936104" cy="16561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994122"/>
          </a:xfrm>
        </p:spPr>
        <p:txBody>
          <a:bodyPr>
            <a:norm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one of…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pPr lvl="0">
              <a:buFont typeface="+mj-lt"/>
              <a:buAutoNum type="arabicPeriod"/>
            </a:pPr>
            <a:r>
              <a:rPr lang="en-GB" b="1" dirty="0" smtClean="0">
                <a:solidFill>
                  <a:srgbClr val="1F497D"/>
                </a:solidFill>
                <a:ea typeface="Calibri"/>
              </a:rPr>
              <a:t>Decommission</a:t>
            </a:r>
            <a:r>
              <a:rPr lang="en-GB" dirty="0" smtClean="0">
                <a:solidFill>
                  <a:srgbClr val="1F497D"/>
                </a:solidFill>
                <a:ea typeface="Calibri"/>
              </a:rPr>
              <a:t> “What’s </a:t>
            </a:r>
            <a:r>
              <a:rPr lang="en-GB" dirty="0">
                <a:solidFill>
                  <a:srgbClr val="1F497D"/>
                </a:solidFill>
                <a:ea typeface="Calibri"/>
              </a:rPr>
              <a:t>On South </a:t>
            </a:r>
            <a:r>
              <a:rPr lang="en-GB" dirty="0" err="1">
                <a:solidFill>
                  <a:srgbClr val="1F497D"/>
                </a:solidFill>
                <a:ea typeface="Calibri"/>
              </a:rPr>
              <a:t>Brum</a:t>
            </a:r>
            <a:r>
              <a:rPr lang="en-GB" dirty="0">
                <a:solidFill>
                  <a:srgbClr val="1F497D"/>
                </a:solidFill>
                <a:ea typeface="Calibri"/>
              </a:rPr>
              <a:t>” in May 2015, when the current domain runs </a:t>
            </a:r>
            <a:r>
              <a:rPr lang="en-GB" dirty="0" smtClean="0">
                <a:solidFill>
                  <a:srgbClr val="1F497D"/>
                </a:solidFill>
                <a:ea typeface="Calibri"/>
              </a:rPr>
              <a:t>out</a:t>
            </a:r>
            <a:r>
              <a:rPr lang="en-GB" dirty="0">
                <a:solidFill>
                  <a:srgbClr val="1F497D"/>
                </a:solidFill>
                <a:ea typeface="Calibri"/>
              </a:rPr>
              <a:t>?</a:t>
            </a:r>
            <a:r>
              <a:rPr lang="en-GB" dirty="0" smtClean="0">
                <a:solidFill>
                  <a:srgbClr val="1F497D"/>
                </a:solidFill>
                <a:ea typeface="Calibri"/>
              </a:rPr>
              <a:t> </a:t>
            </a:r>
          </a:p>
          <a:p>
            <a:pPr lvl="0">
              <a:buFont typeface="+mj-lt"/>
              <a:buAutoNum type="arabicPeriod"/>
            </a:pPr>
            <a:endParaRPr lang="en-GB" dirty="0">
              <a:ea typeface="Calibri"/>
            </a:endParaRPr>
          </a:p>
          <a:p>
            <a:pPr lvl="0">
              <a:buFont typeface="+mj-lt"/>
              <a:buAutoNum type="arabicPeriod"/>
            </a:pPr>
            <a:r>
              <a:rPr lang="en-GB" dirty="0" smtClean="0">
                <a:solidFill>
                  <a:srgbClr val="1F497D"/>
                </a:solidFill>
                <a:ea typeface="Calibri"/>
              </a:rPr>
              <a:t>A </a:t>
            </a:r>
            <a:r>
              <a:rPr lang="en-GB" b="1" dirty="0">
                <a:solidFill>
                  <a:srgbClr val="1F497D"/>
                </a:solidFill>
                <a:ea typeface="Calibri"/>
              </a:rPr>
              <a:t>low maintenance version </a:t>
            </a:r>
            <a:r>
              <a:rPr lang="en-GB" dirty="0">
                <a:solidFill>
                  <a:srgbClr val="1F497D"/>
                </a:solidFill>
                <a:ea typeface="Calibri"/>
              </a:rPr>
              <a:t>of “What’s On South </a:t>
            </a:r>
            <a:r>
              <a:rPr lang="en-GB" dirty="0" err="1">
                <a:solidFill>
                  <a:srgbClr val="1F497D"/>
                </a:solidFill>
                <a:ea typeface="Calibri"/>
              </a:rPr>
              <a:t>Brum</a:t>
            </a:r>
            <a:r>
              <a:rPr lang="en-GB" dirty="0">
                <a:solidFill>
                  <a:srgbClr val="1F497D"/>
                </a:solidFill>
                <a:ea typeface="Calibri"/>
              </a:rPr>
              <a:t>”, creating a static sign-posting website, removing </a:t>
            </a:r>
            <a:r>
              <a:rPr lang="en-GB" dirty="0" smtClean="0">
                <a:solidFill>
                  <a:srgbClr val="1F497D"/>
                </a:solidFill>
                <a:ea typeface="Calibri"/>
              </a:rPr>
              <a:t>Facebook</a:t>
            </a:r>
            <a:r>
              <a:rPr lang="en-GB" dirty="0">
                <a:solidFill>
                  <a:srgbClr val="1F497D"/>
                </a:solidFill>
                <a:ea typeface="Calibri"/>
              </a:rPr>
              <a:t>?</a:t>
            </a:r>
            <a:endParaRPr lang="en-GB" dirty="0" smtClean="0">
              <a:solidFill>
                <a:srgbClr val="1F497D"/>
              </a:solidFill>
              <a:ea typeface="Calibri"/>
            </a:endParaRPr>
          </a:p>
          <a:p>
            <a:pPr lvl="0">
              <a:buFont typeface="+mj-lt"/>
              <a:buAutoNum type="arabicPeriod"/>
            </a:pPr>
            <a:endParaRPr lang="en-GB" dirty="0">
              <a:ea typeface="Calibri"/>
            </a:endParaRPr>
          </a:p>
          <a:p>
            <a:pPr lvl="0">
              <a:buFont typeface="+mj-lt"/>
              <a:buAutoNum type="arabicPeriod"/>
            </a:pPr>
            <a:r>
              <a:rPr lang="en-GB" dirty="0">
                <a:solidFill>
                  <a:srgbClr val="1F497D"/>
                </a:solidFill>
                <a:ea typeface="Calibri"/>
              </a:rPr>
              <a:t>Maintain the current design and tools (website, Google Maps, Twitter, Facebook) but develop a </a:t>
            </a:r>
            <a:r>
              <a:rPr lang="en-GB" b="1" dirty="0">
                <a:solidFill>
                  <a:srgbClr val="1F497D"/>
                </a:solidFill>
                <a:ea typeface="Calibri"/>
              </a:rPr>
              <a:t>collaborative, multi-user approach </a:t>
            </a:r>
            <a:r>
              <a:rPr lang="en-GB" dirty="0">
                <a:solidFill>
                  <a:srgbClr val="1F497D"/>
                </a:solidFill>
                <a:ea typeface="Calibri"/>
              </a:rPr>
              <a:t>to updating and adding </a:t>
            </a:r>
            <a:r>
              <a:rPr lang="en-GB" dirty="0" smtClean="0">
                <a:solidFill>
                  <a:srgbClr val="1F497D"/>
                </a:solidFill>
                <a:ea typeface="Calibri"/>
              </a:rPr>
              <a:t>content</a:t>
            </a:r>
            <a:r>
              <a:rPr lang="en-GB" dirty="0">
                <a:solidFill>
                  <a:srgbClr val="1F497D"/>
                </a:solidFill>
                <a:ea typeface="Calibri"/>
              </a:rPr>
              <a:t>?</a:t>
            </a:r>
            <a:endParaRPr lang="en-GB" dirty="0" smtClean="0">
              <a:solidFill>
                <a:srgbClr val="1F497D"/>
              </a:solidFill>
              <a:ea typeface="Calibri"/>
            </a:endParaRPr>
          </a:p>
          <a:p>
            <a:pPr lvl="0">
              <a:buFont typeface="+mj-lt"/>
              <a:buAutoNum type="arabicPeriod"/>
            </a:pPr>
            <a:endParaRPr lang="en-GB" dirty="0" smtClean="0">
              <a:solidFill>
                <a:srgbClr val="1F497D"/>
              </a:solidFill>
              <a:ea typeface="Calibri"/>
            </a:endParaRPr>
          </a:p>
          <a:p>
            <a:pPr lvl="0">
              <a:buFont typeface="+mj-lt"/>
              <a:buAutoNum type="arabicPeriod"/>
            </a:pPr>
            <a:r>
              <a:rPr lang="en-GB" b="1" dirty="0" smtClean="0">
                <a:solidFill>
                  <a:srgbClr val="1F497D"/>
                </a:solidFill>
                <a:ea typeface="Calibri"/>
              </a:rPr>
              <a:t>Review </a:t>
            </a:r>
            <a:r>
              <a:rPr lang="en-GB" b="1" dirty="0">
                <a:solidFill>
                  <a:srgbClr val="1F497D"/>
                </a:solidFill>
                <a:ea typeface="Calibri"/>
              </a:rPr>
              <a:t>and improve </a:t>
            </a:r>
            <a:r>
              <a:rPr lang="en-GB" dirty="0">
                <a:solidFill>
                  <a:srgbClr val="1F497D"/>
                </a:solidFill>
                <a:ea typeface="Calibri"/>
              </a:rPr>
              <a:t>the whole design and layout of “What’s On South </a:t>
            </a:r>
            <a:r>
              <a:rPr lang="en-GB" dirty="0" err="1">
                <a:solidFill>
                  <a:srgbClr val="1F497D"/>
                </a:solidFill>
                <a:ea typeface="Calibri"/>
              </a:rPr>
              <a:t>Brum</a:t>
            </a:r>
            <a:r>
              <a:rPr lang="en-GB" dirty="0">
                <a:solidFill>
                  <a:srgbClr val="1F497D"/>
                </a:solidFill>
                <a:ea typeface="Calibri"/>
              </a:rPr>
              <a:t>” tools, as well as invest in a part-time </a:t>
            </a:r>
            <a:r>
              <a:rPr lang="en-GB" dirty="0" smtClean="0">
                <a:solidFill>
                  <a:srgbClr val="1F497D"/>
                </a:solidFill>
                <a:ea typeface="Calibri"/>
              </a:rPr>
              <a:t>administrator/coordinator</a:t>
            </a:r>
            <a:r>
              <a:rPr lang="en-GB" dirty="0">
                <a:solidFill>
                  <a:srgbClr val="1F497D"/>
                </a:solidFill>
                <a:ea typeface="Calibri"/>
              </a:rPr>
              <a:t>?</a:t>
            </a:r>
            <a:endParaRPr lang="en-GB" dirty="0" smtClean="0">
              <a:solidFill>
                <a:srgbClr val="1F497D"/>
              </a:solidFill>
              <a:ea typeface="Calibri"/>
            </a:endParaRPr>
          </a:p>
          <a:p>
            <a:pPr marL="514350" lvl="0" indent="-514350">
              <a:buFont typeface="+mj-lt"/>
              <a:buAutoNum type="arabicPeriod"/>
            </a:pPr>
            <a:endParaRPr lang="en-GB" dirty="0">
              <a:ea typeface="Calibri"/>
            </a:endParaRPr>
          </a:p>
          <a:p>
            <a:pPr lvl="0">
              <a:buFont typeface="+mj-lt"/>
              <a:buAutoNum type="arabicPeriod"/>
            </a:pPr>
            <a:r>
              <a:rPr lang="en-GB" b="1" dirty="0">
                <a:solidFill>
                  <a:srgbClr val="1F497D"/>
                </a:solidFill>
                <a:ea typeface="Calibri"/>
              </a:rPr>
              <a:t>Develop “What’s On South </a:t>
            </a:r>
            <a:r>
              <a:rPr lang="en-GB" b="1" dirty="0" err="1">
                <a:solidFill>
                  <a:srgbClr val="1F497D"/>
                </a:solidFill>
                <a:ea typeface="Calibri"/>
              </a:rPr>
              <a:t>Brum</a:t>
            </a:r>
            <a:r>
              <a:rPr lang="en-GB" b="1" dirty="0">
                <a:solidFill>
                  <a:srgbClr val="1F497D"/>
                </a:solidFill>
                <a:ea typeface="Calibri"/>
              </a:rPr>
              <a:t>” into a social enterprise</a:t>
            </a:r>
            <a:r>
              <a:rPr lang="en-GB" dirty="0">
                <a:solidFill>
                  <a:srgbClr val="1F497D"/>
                </a:solidFill>
                <a:ea typeface="Calibri"/>
              </a:rPr>
              <a:t>, generating income to maintain the site and functions, as well as potentially re-invest into local youth </a:t>
            </a:r>
            <a:r>
              <a:rPr lang="en-GB" dirty="0" smtClean="0">
                <a:solidFill>
                  <a:srgbClr val="1F497D"/>
                </a:solidFill>
                <a:ea typeface="Calibri"/>
              </a:rPr>
              <a:t>provision?</a:t>
            </a:r>
            <a:endParaRPr lang="en-GB" dirty="0">
              <a:ea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bccaanrz\Desktop\Laptop\Immediate\Sub-Groups\CYP Grp\Whats On South Brum\Admin &amp; Planning\WOSB Web Header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46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 – good info leads to good decisions?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744417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23 responses - nearly all existing users; good mix across sectors and geographical areas</a:t>
            </a:r>
          </a:p>
          <a:p>
            <a:endParaRPr lang="en-GB" dirty="0"/>
          </a:p>
          <a:p>
            <a:r>
              <a:rPr lang="en-GB" dirty="0" smtClean="0"/>
              <a:t>Might be limited in terms of what comes next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C:\Users\bccaanrz\Desktop\Laptop\Immediate\Sub-Groups\CYP Grp\Whats On South Brum\Admin &amp; Planning\WOSB Web Header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73216"/>
            <a:ext cx="346329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682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What to do with  “What’s On South Brum”?</vt:lpstr>
      <vt:lpstr>What is                                   ?</vt:lpstr>
      <vt:lpstr>PowerPoint Presentation</vt:lpstr>
      <vt:lpstr>History</vt:lpstr>
      <vt:lpstr>Summer 2014 – where are we now?</vt:lpstr>
      <vt:lpstr>What NEXT?</vt:lpstr>
      <vt:lpstr>Moving from this</vt:lpstr>
      <vt:lpstr>To one of…</vt:lpstr>
      <vt:lpstr>Consultation – good info leads to good decisions?</vt:lpstr>
      <vt:lpstr>Consultation headlines</vt:lpstr>
      <vt:lpstr>Ideas &amp; Contributions</vt:lpstr>
      <vt:lpstr>Next steps</vt:lpstr>
      <vt:lpstr>The End</vt:lpstr>
    </vt:vector>
  </TitlesOfParts>
  <Company>Service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Birmingham</dc:creator>
  <cp:lastModifiedBy>Service Birmingham</cp:lastModifiedBy>
  <cp:revision>36</cp:revision>
  <dcterms:created xsi:type="dcterms:W3CDTF">2014-10-25T06:30:19Z</dcterms:created>
  <dcterms:modified xsi:type="dcterms:W3CDTF">2014-11-25T13:58:33Z</dcterms:modified>
</cp:coreProperties>
</file>